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7" r:id="rId5"/>
    <p:sldMasterId id="2147483694" r:id="rId6"/>
  </p:sldMasterIdLst>
  <p:notesMasterIdLst>
    <p:notesMasterId r:id="rId15"/>
  </p:notesMasterIdLst>
  <p:sldIdLst>
    <p:sldId id="328" r:id="rId7"/>
    <p:sldId id="329" r:id="rId8"/>
    <p:sldId id="338" r:id="rId9"/>
    <p:sldId id="339" r:id="rId10"/>
    <p:sldId id="340" r:id="rId11"/>
    <p:sldId id="341" r:id="rId12"/>
    <p:sldId id="342" r:id="rId13"/>
    <p:sldId id="34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821D95-88CE-9B22-0B33-058CE5E7FCDD}" name="Michael Mandelzys" initials="MM" userId="S::michael.mandelzys@ibigroup.com::bf4f2c7e-d2c0-41cc-9ca2-87eeb3f588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cy Stehney" initials="MS" lastIdx="6" clrIdx="0">
    <p:extLst>
      <p:ext uri="{19B8F6BF-5375-455C-9EA6-DF929625EA0E}">
        <p15:presenceInfo xmlns:p15="http://schemas.microsoft.com/office/powerpoint/2012/main" userId="38b278b4d9a994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00"/>
    <a:srgbClr val="453F45"/>
    <a:srgbClr val="0092D0"/>
    <a:srgbClr val="FF7C80"/>
    <a:srgbClr val="FDBE43"/>
    <a:srgbClr val="0D407D"/>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63" autoAdjust="0"/>
    <p:restoredTop sz="96301"/>
  </p:normalViewPr>
  <p:slideViewPr>
    <p:cSldViewPr snapToGrid="0" snapToObjects="1">
      <p:cViewPr varScale="1">
        <p:scale>
          <a:sx n="80" d="100"/>
          <a:sy n="80" d="100"/>
        </p:scale>
        <p:origin x="775"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036A0-90C9-3347-A44A-3484284CC407}" type="datetimeFigureOut">
              <a:rPr lang="en-US" smtClean="0"/>
              <a:t>10/4/2022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16330-9B5B-0840-AF03-1EF96EE1A8AA}" type="slidenum">
              <a:rPr lang="en-US" smtClean="0"/>
              <a:t>‹#›</a:t>
            </a:fld>
            <a:endParaRPr lang="en-US" dirty="0"/>
          </a:p>
        </p:txBody>
      </p:sp>
    </p:spTree>
    <p:extLst>
      <p:ext uri="{BB962C8B-B14F-4D97-AF65-F5344CB8AC3E}">
        <p14:creationId xmlns:p14="http://schemas.microsoft.com/office/powerpoint/2010/main" val="374750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9029938" cy="612499"/>
          </a:xfrm>
        </p:spPr>
        <p:txBody>
          <a:bodyPr anchor="ctr"/>
          <a:lstStyle/>
          <a:p>
            <a:r>
              <a:rPr lang="en-US" dirty="0"/>
              <a:t>Click To Edit Title</a:t>
            </a:r>
          </a:p>
        </p:txBody>
      </p:sp>
      <p:sp>
        <p:nvSpPr>
          <p:cNvPr id="4" name="Content Placeholder 3">
            <a:extLst>
              <a:ext uri="{FF2B5EF4-FFF2-40B4-BE49-F238E27FC236}">
                <a16:creationId xmlns:a16="http://schemas.microsoft.com/office/drawing/2014/main" id="{2093E551-A32D-3F48-9EDE-588002D4A900}"/>
              </a:ext>
            </a:extLst>
          </p:cNvPr>
          <p:cNvSpPr>
            <a:spLocks noGrp="1"/>
          </p:cNvSpPr>
          <p:nvPr>
            <p:ph sz="half" idx="2" hasCustomPrompt="1"/>
          </p:nvPr>
        </p:nvSpPr>
        <p:spPr>
          <a:xfrm>
            <a:off x="5965194" y="1664678"/>
            <a:ext cx="4374560" cy="4349260"/>
          </a:xfrm>
        </p:spPr>
        <p:txBody>
          <a:bodyPr/>
          <a:lstStyle/>
          <a:p>
            <a:pPr lvl="0"/>
            <a:r>
              <a:rPr lang="en-US" dirty="0"/>
              <a:t>Click to edit text or add chart</a:t>
            </a:r>
          </a:p>
        </p:txBody>
      </p:sp>
      <p:sp>
        <p:nvSpPr>
          <p:cNvPr id="10" name="Text Placeholder 9">
            <a:extLst>
              <a:ext uri="{FF2B5EF4-FFF2-40B4-BE49-F238E27FC236}">
                <a16:creationId xmlns:a16="http://schemas.microsoft.com/office/drawing/2014/main" id="{FEA2EA51-6FE7-3B4F-89DC-BC25FA21E243}"/>
              </a:ext>
            </a:extLst>
          </p:cNvPr>
          <p:cNvSpPr>
            <a:spLocks noGrp="1"/>
          </p:cNvSpPr>
          <p:nvPr>
            <p:ph type="body" sz="quarter" idx="13" hasCustomPrompt="1"/>
          </p:nvPr>
        </p:nvSpPr>
        <p:spPr>
          <a:xfrm>
            <a:off x="1309816" y="1665417"/>
            <a:ext cx="4374560" cy="4348033"/>
          </a:xfrm>
        </p:spPr>
        <p:txBody>
          <a:bodyPr/>
          <a:lstStyle/>
          <a:p>
            <a:pPr lvl="0"/>
            <a:r>
              <a:rPr lang="en-US" dirty="0"/>
              <a:t>Click to edit text</a:t>
            </a:r>
          </a:p>
        </p:txBody>
      </p:sp>
      <p:sp>
        <p:nvSpPr>
          <p:cNvPr id="5" name="Date Placeholder 4">
            <a:extLst>
              <a:ext uri="{FF2B5EF4-FFF2-40B4-BE49-F238E27FC236}">
                <a16:creationId xmlns:a16="http://schemas.microsoft.com/office/drawing/2014/main" id="{B774A525-FBCD-CE44-9ADC-BE1EA996D34C}"/>
              </a:ext>
            </a:extLst>
          </p:cNvPr>
          <p:cNvSpPr>
            <a:spLocks noGrp="1"/>
          </p:cNvSpPr>
          <p:nvPr>
            <p:ph type="dt" sz="half" idx="14"/>
          </p:nvPr>
        </p:nvSpPr>
        <p:spPr/>
        <p:txBody>
          <a:bodyPr/>
          <a:lstStyle/>
          <a:p>
            <a:pPr algn="l"/>
            <a:fld id="{D5EA77F1-E826-44C1-8750-55F6B33CE32C}" type="datetime4">
              <a:rPr lang="en-US" smtClean="0"/>
              <a:t>October 4, 2022</a:t>
            </a:fld>
            <a:endParaRPr lang="en-US" dirty="0"/>
          </a:p>
        </p:txBody>
      </p:sp>
      <p:sp>
        <p:nvSpPr>
          <p:cNvPr id="6" name="Footer Placeholder 5">
            <a:extLst>
              <a:ext uri="{FF2B5EF4-FFF2-40B4-BE49-F238E27FC236}">
                <a16:creationId xmlns:a16="http://schemas.microsoft.com/office/drawing/2014/main" id="{BB29BC98-3895-AB4D-AE0F-BF533574A4A0}"/>
              </a:ext>
            </a:extLst>
          </p:cNvPr>
          <p:cNvSpPr>
            <a:spLocks noGrp="1"/>
          </p:cNvSpPr>
          <p:nvPr>
            <p:ph type="ftr" sz="quarter" idx="15"/>
          </p:nvPr>
        </p:nvSpPr>
        <p:spPr/>
        <p:txBody>
          <a:bodyPr/>
          <a:lstStyle/>
          <a:p>
            <a:endParaRPr lang="en-US" sz="1000" dirty="0"/>
          </a:p>
        </p:txBody>
      </p:sp>
      <p:sp>
        <p:nvSpPr>
          <p:cNvPr id="7" name="Slide Number Placeholder 6">
            <a:extLst>
              <a:ext uri="{FF2B5EF4-FFF2-40B4-BE49-F238E27FC236}">
                <a16:creationId xmlns:a16="http://schemas.microsoft.com/office/drawing/2014/main" id="{0479F60D-F9D9-CF40-AD6C-D0C5ADB43AAC}"/>
              </a:ext>
            </a:extLst>
          </p:cNvPr>
          <p:cNvSpPr>
            <a:spLocks noGrp="1"/>
          </p:cNvSpPr>
          <p:nvPr>
            <p:ph type="sldNum" sz="quarter" idx="16"/>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294535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10" y="1657772"/>
            <a:ext cx="5745897" cy="4315992"/>
          </a:xfrm>
        </p:spPr>
        <p:txBody>
          <a:bodyPr/>
          <a:lstStyle/>
          <a:p>
            <a:pPr lvl="0"/>
            <a:r>
              <a:rPr lang="en-US" dirty="0"/>
              <a:t>Click to edit content</a:t>
            </a:r>
          </a:p>
        </p:txBody>
      </p:sp>
      <p:sp>
        <p:nvSpPr>
          <p:cNvPr id="3" name="Text Placeholder 2">
            <a:extLst>
              <a:ext uri="{FF2B5EF4-FFF2-40B4-BE49-F238E27FC236}">
                <a16:creationId xmlns:a16="http://schemas.microsoft.com/office/drawing/2014/main" id="{FF084DF3-472B-2D44-84A7-F5E8FE99F4D1}"/>
              </a:ext>
            </a:extLst>
          </p:cNvPr>
          <p:cNvSpPr>
            <a:spLocks noGrp="1"/>
          </p:cNvSpPr>
          <p:nvPr>
            <p:ph type="body" sz="quarter" idx="16" hasCustomPrompt="1"/>
          </p:nvPr>
        </p:nvSpPr>
        <p:spPr>
          <a:xfrm>
            <a:off x="7398441" y="1670185"/>
            <a:ext cx="2926105" cy="1758815"/>
          </a:xfrm>
          <a:noFill/>
          <a:ln>
            <a:noFill/>
          </a:ln>
        </p:spPr>
        <p:txBody>
          <a:bodyPr>
            <a:spAutoFit/>
          </a:bodyPr>
          <a:lstStyle>
            <a:lvl1pPr>
              <a:defRPr sz="2000" b="0">
                <a:ln>
                  <a:noFill/>
                </a:ln>
                <a:solidFill>
                  <a:schemeClr val="accent1"/>
                </a:solidFill>
              </a:defRPr>
            </a:lvl1pPr>
          </a:lstStyle>
          <a:p>
            <a:pPr lvl="0"/>
            <a:r>
              <a:rPr lang="en-US" dirty="0"/>
              <a:t>This is a callout sample. Click here to edit text. To add a callout to another page, copy/paste this text box.</a:t>
            </a:r>
          </a:p>
        </p:txBody>
      </p:sp>
      <p:cxnSp>
        <p:nvCxnSpPr>
          <p:cNvPr id="14" name="Straight Connector 13">
            <a:extLst>
              <a:ext uri="{FF2B5EF4-FFF2-40B4-BE49-F238E27FC236}">
                <a16:creationId xmlns:a16="http://schemas.microsoft.com/office/drawing/2014/main" id="{BC5CD4A6-D4D5-214C-B793-B71646A3D8FB}"/>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D0DDEEDF-358E-0044-96DD-A517709A55B5}"/>
              </a:ext>
            </a:extLst>
          </p:cNvPr>
          <p:cNvSpPr>
            <a:spLocks noGrp="1"/>
          </p:cNvSpPr>
          <p:nvPr>
            <p:ph type="dt" sz="half" idx="17"/>
          </p:nvPr>
        </p:nvSpPr>
        <p:spPr/>
        <p:txBody>
          <a:bodyPr/>
          <a:lstStyle/>
          <a:p>
            <a:pPr algn="l"/>
            <a:fld id="{3FC258E1-3CD2-4C25-ADB8-DD671BA662F9}" type="datetime4">
              <a:rPr lang="en-US" smtClean="0"/>
              <a:t>October 4, 2022</a:t>
            </a:fld>
            <a:endParaRPr lang="en-US" dirty="0"/>
          </a:p>
        </p:txBody>
      </p:sp>
      <p:sp>
        <p:nvSpPr>
          <p:cNvPr id="12" name="Footer Placeholder 11">
            <a:extLst>
              <a:ext uri="{FF2B5EF4-FFF2-40B4-BE49-F238E27FC236}">
                <a16:creationId xmlns:a16="http://schemas.microsoft.com/office/drawing/2014/main" id="{89FD39DB-3361-894B-9399-83E6883DFF0B}"/>
              </a:ext>
            </a:extLst>
          </p:cNvPr>
          <p:cNvSpPr>
            <a:spLocks noGrp="1"/>
          </p:cNvSpPr>
          <p:nvPr>
            <p:ph type="ftr" sz="quarter" idx="18"/>
          </p:nvPr>
        </p:nvSpPr>
        <p:spPr/>
        <p:txBody>
          <a:bodyPr/>
          <a:lstStyle/>
          <a:p>
            <a:endParaRPr lang="en-US" sz="1000" dirty="0"/>
          </a:p>
        </p:txBody>
      </p:sp>
      <p:sp>
        <p:nvSpPr>
          <p:cNvPr id="13" name="Slide Number Placeholder 12">
            <a:extLst>
              <a:ext uri="{FF2B5EF4-FFF2-40B4-BE49-F238E27FC236}">
                <a16:creationId xmlns:a16="http://schemas.microsoft.com/office/drawing/2014/main" id="{E9B7836D-72F7-974E-B7E4-45F6D988DB5C}"/>
              </a:ext>
            </a:extLst>
          </p:cNvPr>
          <p:cNvSpPr>
            <a:spLocks noGrp="1"/>
          </p:cNvSpPr>
          <p:nvPr>
            <p:ph type="sldNum" sz="quarter" idx="19"/>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393481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2FD1-88B5-DC4E-B21E-3E636134544B}"/>
              </a:ext>
            </a:extLst>
          </p:cNvPr>
          <p:cNvSpPr>
            <a:spLocks noGrp="1"/>
          </p:cNvSpPr>
          <p:nvPr>
            <p:ph type="title" hasCustomPrompt="1"/>
          </p:nvPr>
        </p:nvSpPr>
        <p:spPr/>
        <p:txBody>
          <a:bodyPr/>
          <a:lstStyle/>
          <a:p>
            <a:r>
              <a:rPr lang="en-US" dirty="0"/>
              <a:t>Click To Edit Title</a:t>
            </a:r>
          </a:p>
        </p:txBody>
      </p:sp>
      <p:sp>
        <p:nvSpPr>
          <p:cNvPr id="4" name="Date Placeholder 3">
            <a:extLst>
              <a:ext uri="{FF2B5EF4-FFF2-40B4-BE49-F238E27FC236}">
                <a16:creationId xmlns:a16="http://schemas.microsoft.com/office/drawing/2014/main" id="{7B3F13EC-3FFC-5445-AAD6-8E7703788C44}"/>
              </a:ext>
            </a:extLst>
          </p:cNvPr>
          <p:cNvSpPr>
            <a:spLocks noGrp="1"/>
          </p:cNvSpPr>
          <p:nvPr>
            <p:ph type="dt" sz="half" idx="10"/>
          </p:nvPr>
        </p:nvSpPr>
        <p:spPr/>
        <p:txBody>
          <a:bodyPr/>
          <a:lstStyle/>
          <a:p>
            <a:pPr algn="l"/>
            <a:fld id="{DB9EA57E-87CA-4001-BEEB-1C473AF017D3}" type="datetime4">
              <a:rPr lang="en-US" smtClean="0"/>
              <a:t>October 4, 2022</a:t>
            </a:fld>
            <a:endParaRPr lang="en-US" dirty="0"/>
          </a:p>
        </p:txBody>
      </p:sp>
      <p:sp>
        <p:nvSpPr>
          <p:cNvPr id="6" name="Slide Number Placeholder 5">
            <a:extLst>
              <a:ext uri="{FF2B5EF4-FFF2-40B4-BE49-F238E27FC236}">
                <a16:creationId xmlns:a16="http://schemas.microsoft.com/office/drawing/2014/main" id="{4587B64F-1A6F-714B-B2A5-BB1BD0259E66}"/>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
        <p:nvSpPr>
          <p:cNvPr id="7" name="Footer Placeholder 6">
            <a:extLst>
              <a:ext uri="{FF2B5EF4-FFF2-40B4-BE49-F238E27FC236}">
                <a16:creationId xmlns:a16="http://schemas.microsoft.com/office/drawing/2014/main" id="{DF87E805-1743-504D-9BC4-83700CAD0F7C}"/>
              </a:ext>
            </a:extLst>
          </p:cNvPr>
          <p:cNvSpPr>
            <a:spLocks noGrp="1"/>
          </p:cNvSpPr>
          <p:nvPr>
            <p:ph type="ftr" sz="quarter" idx="13"/>
          </p:nvPr>
        </p:nvSpPr>
        <p:spPr/>
        <p:txBody>
          <a:bodyPr/>
          <a:lstStyle/>
          <a:p>
            <a:endParaRPr lang="en-US" sz="1000" dirty="0"/>
          </a:p>
        </p:txBody>
      </p:sp>
    </p:spTree>
    <p:extLst>
      <p:ext uri="{BB962C8B-B14F-4D97-AF65-F5344CB8AC3E}">
        <p14:creationId xmlns:p14="http://schemas.microsoft.com/office/powerpoint/2010/main" val="2038831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6D62B33-36BC-CC40-9DD1-5B1E243D74CD}"/>
              </a:ext>
            </a:extLst>
          </p:cNvPr>
          <p:cNvSpPr>
            <a:spLocks noGrp="1"/>
          </p:cNvSpPr>
          <p:nvPr>
            <p:ph type="dt" sz="half" idx="10"/>
          </p:nvPr>
        </p:nvSpPr>
        <p:spPr/>
        <p:txBody>
          <a:bodyPr/>
          <a:lstStyle/>
          <a:p>
            <a:pPr algn="l"/>
            <a:fld id="{6F829D17-13D5-4976-A24E-914C7768272D}" type="datetime4">
              <a:rPr lang="en-US" smtClean="0"/>
              <a:t>October 4, 2022</a:t>
            </a:fld>
            <a:endParaRPr lang="en-US" dirty="0"/>
          </a:p>
        </p:txBody>
      </p:sp>
      <p:sp>
        <p:nvSpPr>
          <p:cNvPr id="5" name="Slide Number Placeholder 4">
            <a:extLst>
              <a:ext uri="{FF2B5EF4-FFF2-40B4-BE49-F238E27FC236}">
                <a16:creationId xmlns:a16="http://schemas.microsoft.com/office/drawing/2014/main" id="{F8AADE2A-5719-E74D-BFF6-F224852370C4}"/>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
        <p:nvSpPr>
          <p:cNvPr id="6" name="Footer Placeholder 5">
            <a:extLst>
              <a:ext uri="{FF2B5EF4-FFF2-40B4-BE49-F238E27FC236}">
                <a16:creationId xmlns:a16="http://schemas.microsoft.com/office/drawing/2014/main" id="{BE3A2DFD-B5B2-554B-AFB6-2A0C8770A6CA}"/>
              </a:ext>
            </a:extLst>
          </p:cNvPr>
          <p:cNvSpPr>
            <a:spLocks noGrp="1"/>
          </p:cNvSpPr>
          <p:nvPr>
            <p:ph type="ftr" sz="quarter" idx="13"/>
          </p:nvPr>
        </p:nvSpPr>
        <p:spPr/>
        <p:txBody>
          <a:bodyPr/>
          <a:lstStyle/>
          <a:p>
            <a:endParaRPr lang="en-US" sz="1000" dirty="0"/>
          </a:p>
        </p:txBody>
      </p:sp>
    </p:spTree>
    <p:extLst>
      <p:ext uri="{BB962C8B-B14F-4D97-AF65-F5344CB8AC3E}">
        <p14:creationId xmlns:p14="http://schemas.microsoft.com/office/powerpoint/2010/main" val="2228168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9029938" cy="612499"/>
          </a:xfrm>
        </p:spPr>
        <p:txBody>
          <a:bodyPr anchor="ctr"/>
          <a:lstStyle/>
          <a:p>
            <a:r>
              <a:rPr lang="en-US" dirty="0"/>
              <a:t>Click To Edit Title</a:t>
            </a:r>
          </a:p>
        </p:txBody>
      </p:sp>
      <p:sp>
        <p:nvSpPr>
          <p:cNvPr id="4" name="Content Placeholder 3">
            <a:extLst>
              <a:ext uri="{FF2B5EF4-FFF2-40B4-BE49-F238E27FC236}">
                <a16:creationId xmlns:a16="http://schemas.microsoft.com/office/drawing/2014/main" id="{2093E551-A32D-3F48-9EDE-588002D4A900}"/>
              </a:ext>
            </a:extLst>
          </p:cNvPr>
          <p:cNvSpPr>
            <a:spLocks noGrp="1"/>
          </p:cNvSpPr>
          <p:nvPr>
            <p:ph sz="half" idx="2" hasCustomPrompt="1"/>
          </p:nvPr>
        </p:nvSpPr>
        <p:spPr>
          <a:xfrm>
            <a:off x="5965194" y="1664678"/>
            <a:ext cx="4374560" cy="4349260"/>
          </a:xfrm>
        </p:spPr>
        <p:txBody>
          <a:bodyPr/>
          <a:lstStyle/>
          <a:p>
            <a:pPr lvl="0"/>
            <a:r>
              <a:rPr lang="en-US" dirty="0"/>
              <a:t>Click to edit text or add chart</a:t>
            </a:r>
          </a:p>
        </p:txBody>
      </p:sp>
      <p:sp>
        <p:nvSpPr>
          <p:cNvPr id="10" name="Text Placeholder 9">
            <a:extLst>
              <a:ext uri="{FF2B5EF4-FFF2-40B4-BE49-F238E27FC236}">
                <a16:creationId xmlns:a16="http://schemas.microsoft.com/office/drawing/2014/main" id="{FEA2EA51-6FE7-3B4F-89DC-BC25FA21E243}"/>
              </a:ext>
            </a:extLst>
          </p:cNvPr>
          <p:cNvSpPr>
            <a:spLocks noGrp="1"/>
          </p:cNvSpPr>
          <p:nvPr>
            <p:ph type="body" sz="quarter" idx="13" hasCustomPrompt="1"/>
          </p:nvPr>
        </p:nvSpPr>
        <p:spPr>
          <a:xfrm>
            <a:off x="1309816" y="1665417"/>
            <a:ext cx="4374560" cy="4348033"/>
          </a:xfrm>
        </p:spPr>
        <p:txBody>
          <a:bodyPr/>
          <a:lstStyle/>
          <a:p>
            <a:pPr lvl="0"/>
            <a:r>
              <a:rPr lang="en-US" dirty="0"/>
              <a:t>Click to edit text</a:t>
            </a:r>
          </a:p>
        </p:txBody>
      </p:sp>
      <p:sp>
        <p:nvSpPr>
          <p:cNvPr id="5" name="Date Placeholder 4">
            <a:extLst>
              <a:ext uri="{FF2B5EF4-FFF2-40B4-BE49-F238E27FC236}">
                <a16:creationId xmlns:a16="http://schemas.microsoft.com/office/drawing/2014/main" id="{EB44A0FF-6EE8-F54B-A5CF-A5E6BCF600AE}"/>
              </a:ext>
            </a:extLst>
          </p:cNvPr>
          <p:cNvSpPr>
            <a:spLocks noGrp="1"/>
          </p:cNvSpPr>
          <p:nvPr>
            <p:ph type="dt" sz="half" idx="14"/>
          </p:nvPr>
        </p:nvSpPr>
        <p:spPr/>
        <p:txBody>
          <a:bodyPr/>
          <a:lstStyle/>
          <a:p>
            <a:pPr algn="l"/>
            <a:fld id="{20EC8B32-AABE-4080-A876-08FCDFC0C8A0}" type="datetime4">
              <a:rPr lang="en-US" smtClean="0"/>
              <a:t>October 4, 2022</a:t>
            </a:fld>
            <a:endParaRPr lang="en-US" dirty="0"/>
          </a:p>
        </p:txBody>
      </p:sp>
      <p:sp>
        <p:nvSpPr>
          <p:cNvPr id="7" name="Slide Number Placeholder 6">
            <a:extLst>
              <a:ext uri="{FF2B5EF4-FFF2-40B4-BE49-F238E27FC236}">
                <a16:creationId xmlns:a16="http://schemas.microsoft.com/office/drawing/2014/main" id="{133DB04B-6F69-E14B-9E3B-8AAEDC71FDB2}"/>
              </a:ext>
            </a:extLst>
          </p:cNvPr>
          <p:cNvSpPr>
            <a:spLocks noGrp="1"/>
          </p:cNvSpPr>
          <p:nvPr>
            <p:ph type="sldNum" sz="quarter" idx="16"/>
          </p:nvPr>
        </p:nvSpPr>
        <p:spPr/>
        <p:txBody>
          <a:bodyPr/>
          <a:lstStyle/>
          <a:p>
            <a:pPr algn="ctr"/>
            <a:fld id="{B474D2A7-32E0-B840-9DF4-58881E53B73E}" type="slidenum">
              <a:rPr lang="en-US" smtClean="0"/>
              <a:pPr/>
              <a:t>‹#›</a:t>
            </a:fld>
            <a:endParaRPr lang="en-US" dirty="0"/>
          </a:p>
        </p:txBody>
      </p:sp>
      <p:sp>
        <p:nvSpPr>
          <p:cNvPr id="8" name="Footer Placeholder 7">
            <a:extLst>
              <a:ext uri="{FF2B5EF4-FFF2-40B4-BE49-F238E27FC236}">
                <a16:creationId xmlns:a16="http://schemas.microsoft.com/office/drawing/2014/main" id="{DAFB24E3-27FD-4A40-80C1-382134D60238}"/>
              </a:ext>
            </a:extLst>
          </p:cNvPr>
          <p:cNvSpPr>
            <a:spLocks noGrp="1"/>
          </p:cNvSpPr>
          <p:nvPr>
            <p:ph type="ftr" sz="quarter" idx="17"/>
          </p:nvPr>
        </p:nvSpPr>
        <p:spPr/>
        <p:txBody>
          <a:bodyPr/>
          <a:lstStyle/>
          <a:p>
            <a:endParaRPr lang="en-US" sz="1000" dirty="0"/>
          </a:p>
        </p:txBody>
      </p:sp>
    </p:spTree>
    <p:extLst>
      <p:ext uri="{BB962C8B-B14F-4D97-AF65-F5344CB8AC3E}">
        <p14:creationId xmlns:p14="http://schemas.microsoft.com/office/powerpoint/2010/main" val="2201917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5712307" cy="612500"/>
          </a:xfrm>
        </p:spPr>
        <p:txBody>
          <a:bodyPr anchor="ctr"/>
          <a:lstStyle/>
          <a:p>
            <a:r>
              <a:rPr lang="en-US" dirty="0"/>
              <a:t>Click To Edit Title</a:t>
            </a:r>
          </a:p>
        </p:txBody>
      </p:sp>
      <p:sp>
        <p:nvSpPr>
          <p:cNvPr id="13" name="Picture Placeholder 12">
            <a:extLst>
              <a:ext uri="{FF2B5EF4-FFF2-40B4-BE49-F238E27FC236}">
                <a16:creationId xmlns:a16="http://schemas.microsoft.com/office/drawing/2014/main" id="{E11CC994-16AE-DC40-B79B-D16618CCCD61}"/>
              </a:ext>
            </a:extLst>
          </p:cNvPr>
          <p:cNvSpPr>
            <a:spLocks noGrp="1"/>
          </p:cNvSpPr>
          <p:nvPr>
            <p:ph type="pic" sz="quarter" idx="13" hasCustomPrompt="1"/>
          </p:nvPr>
        </p:nvSpPr>
        <p:spPr>
          <a:xfrm>
            <a:off x="7405816" y="914400"/>
            <a:ext cx="4786184" cy="5943600"/>
          </a:xfrm>
          <a:solidFill>
            <a:schemeClr val="bg1">
              <a:lumMod val="75000"/>
            </a:schemeClr>
          </a:solidFill>
        </p:spPr>
        <p:txBody>
          <a:bodyPr anchor="ctr"/>
          <a:lstStyle>
            <a:lvl1pPr algn="ctr">
              <a:defRPr>
                <a:solidFill>
                  <a:schemeClr val="tx1"/>
                </a:solidFill>
              </a:defRPr>
            </a:lvl1pPr>
          </a:lstStyle>
          <a:p>
            <a:r>
              <a:rPr lang="en-US" dirty="0"/>
              <a:t>Click to insert picture</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15" name="Text Placeholder 14">
            <a:extLst>
              <a:ext uri="{FF2B5EF4-FFF2-40B4-BE49-F238E27FC236}">
                <a16:creationId xmlns:a16="http://schemas.microsoft.com/office/drawing/2014/main" id="{60D7DA0F-2132-754D-B753-B47C2A7FF4D0}"/>
              </a:ext>
            </a:extLst>
          </p:cNvPr>
          <p:cNvSpPr>
            <a:spLocks noGrp="1"/>
          </p:cNvSpPr>
          <p:nvPr>
            <p:ph type="body" sz="quarter" idx="14" hasCustomPrompt="1"/>
          </p:nvPr>
        </p:nvSpPr>
        <p:spPr>
          <a:xfrm>
            <a:off x="1309817" y="1664678"/>
            <a:ext cx="5712306" cy="4142998"/>
          </a:xfrm>
        </p:spPr>
        <p:txBody>
          <a:bodyPr/>
          <a:lstStyle/>
          <a:p>
            <a:pPr lvl="0"/>
            <a:r>
              <a:rPr lang="en-US" dirty="0"/>
              <a:t>Click to edit text</a:t>
            </a:r>
          </a:p>
        </p:txBody>
      </p:sp>
      <p:sp>
        <p:nvSpPr>
          <p:cNvPr id="4" name="Date Placeholder 3">
            <a:extLst>
              <a:ext uri="{FF2B5EF4-FFF2-40B4-BE49-F238E27FC236}">
                <a16:creationId xmlns:a16="http://schemas.microsoft.com/office/drawing/2014/main" id="{209A9DDD-3EB2-584B-A4DA-77656A0F8728}"/>
              </a:ext>
            </a:extLst>
          </p:cNvPr>
          <p:cNvSpPr>
            <a:spLocks noGrp="1"/>
          </p:cNvSpPr>
          <p:nvPr>
            <p:ph type="dt" sz="half" idx="15"/>
          </p:nvPr>
        </p:nvSpPr>
        <p:spPr/>
        <p:txBody>
          <a:bodyPr/>
          <a:lstStyle/>
          <a:p>
            <a:pPr algn="l"/>
            <a:fld id="{7CFF8244-0718-4522-953B-8F76621D050C}" type="datetime4">
              <a:rPr lang="en-US" smtClean="0"/>
              <a:t>October 4, 2022</a:t>
            </a:fld>
            <a:endParaRPr lang="en-US" dirty="0"/>
          </a:p>
        </p:txBody>
      </p:sp>
      <p:sp>
        <p:nvSpPr>
          <p:cNvPr id="6" name="Slide Number Placeholder 5">
            <a:extLst>
              <a:ext uri="{FF2B5EF4-FFF2-40B4-BE49-F238E27FC236}">
                <a16:creationId xmlns:a16="http://schemas.microsoft.com/office/drawing/2014/main" id="{23AE0541-8F01-6345-9FB8-EC676E3D143C}"/>
              </a:ext>
            </a:extLst>
          </p:cNvPr>
          <p:cNvSpPr>
            <a:spLocks noGrp="1"/>
          </p:cNvSpPr>
          <p:nvPr>
            <p:ph type="sldNum" sz="quarter" idx="17"/>
          </p:nvPr>
        </p:nvSpPr>
        <p:spPr/>
        <p:txBody>
          <a:bodyPr/>
          <a:lstStyle/>
          <a:p>
            <a:pPr algn="ctr"/>
            <a:fld id="{B474D2A7-32E0-B840-9DF4-58881E53B73E}" type="slidenum">
              <a:rPr lang="en-US" smtClean="0"/>
              <a:pPr/>
              <a:t>‹#›</a:t>
            </a:fld>
            <a:endParaRPr lang="en-US" dirty="0"/>
          </a:p>
        </p:txBody>
      </p:sp>
      <p:sp>
        <p:nvSpPr>
          <p:cNvPr id="7" name="Footer Placeholder 6">
            <a:extLst>
              <a:ext uri="{FF2B5EF4-FFF2-40B4-BE49-F238E27FC236}">
                <a16:creationId xmlns:a16="http://schemas.microsoft.com/office/drawing/2014/main" id="{82EB0C65-6945-4649-B242-8DA2875AE866}"/>
              </a:ext>
            </a:extLst>
          </p:cNvPr>
          <p:cNvSpPr>
            <a:spLocks noGrp="1"/>
          </p:cNvSpPr>
          <p:nvPr>
            <p:ph type="ftr" sz="quarter" idx="18"/>
          </p:nvPr>
        </p:nvSpPr>
        <p:spPr/>
        <p:txBody>
          <a:bodyPr/>
          <a:lstStyle/>
          <a:p>
            <a:endParaRPr lang="en-US" sz="1000" dirty="0"/>
          </a:p>
        </p:txBody>
      </p:sp>
    </p:spTree>
    <p:extLst>
      <p:ext uri="{BB962C8B-B14F-4D97-AF65-F5344CB8AC3E}">
        <p14:creationId xmlns:p14="http://schemas.microsoft.com/office/powerpoint/2010/main" val="2124123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13" name="Text Placeholder 15">
            <a:extLst>
              <a:ext uri="{FF2B5EF4-FFF2-40B4-BE49-F238E27FC236}">
                <a16:creationId xmlns:a16="http://schemas.microsoft.com/office/drawing/2014/main" id="{615CB9B7-3ABB-A542-B3A5-B4212D07BCE0}"/>
              </a:ext>
            </a:extLst>
          </p:cNvPr>
          <p:cNvSpPr>
            <a:spLocks noGrp="1"/>
          </p:cNvSpPr>
          <p:nvPr>
            <p:ph type="body" sz="quarter" idx="14" hasCustomPrompt="1"/>
          </p:nvPr>
        </p:nvSpPr>
        <p:spPr>
          <a:xfrm>
            <a:off x="1309812" y="1687788"/>
            <a:ext cx="9029938" cy="845862"/>
          </a:xfrm>
        </p:spPr>
        <p:txBody>
          <a:bodyPr/>
          <a:lstStyle/>
          <a:p>
            <a:pPr lvl="0"/>
            <a:r>
              <a:rPr lang="en-US" dirty="0"/>
              <a:t>Click to edit text</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08" y="2703443"/>
            <a:ext cx="9029938" cy="3270320"/>
          </a:xfrm>
        </p:spPr>
        <p:txBody>
          <a:bodyPr/>
          <a:lstStyle/>
          <a:p>
            <a:pPr lvl="0"/>
            <a:r>
              <a:rPr lang="en-US" dirty="0"/>
              <a:t>Click to edit content</a:t>
            </a:r>
          </a:p>
        </p:txBody>
      </p:sp>
      <p:cxnSp>
        <p:nvCxnSpPr>
          <p:cNvPr id="8" name="Straight Connector 7">
            <a:extLst>
              <a:ext uri="{FF2B5EF4-FFF2-40B4-BE49-F238E27FC236}">
                <a16:creationId xmlns:a16="http://schemas.microsoft.com/office/drawing/2014/main" id="{E70F0942-309D-CE43-9855-6A0F3C134887}"/>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20D2DE5A-F5C2-6F41-B7D1-3E785EFE4E03}"/>
              </a:ext>
            </a:extLst>
          </p:cNvPr>
          <p:cNvSpPr>
            <a:spLocks noGrp="1"/>
          </p:cNvSpPr>
          <p:nvPr>
            <p:ph type="dt" sz="half" idx="16"/>
          </p:nvPr>
        </p:nvSpPr>
        <p:spPr/>
        <p:txBody>
          <a:bodyPr/>
          <a:lstStyle/>
          <a:p>
            <a:pPr algn="l"/>
            <a:fld id="{1A2AF44A-4084-4217-9E4F-672AF924F35B}" type="datetime4">
              <a:rPr lang="en-US" smtClean="0"/>
              <a:t>October 4, 2022</a:t>
            </a:fld>
            <a:endParaRPr lang="en-US" dirty="0"/>
          </a:p>
        </p:txBody>
      </p:sp>
      <p:sp>
        <p:nvSpPr>
          <p:cNvPr id="9" name="Slide Number Placeholder 8">
            <a:extLst>
              <a:ext uri="{FF2B5EF4-FFF2-40B4-BE49-F238E27FC236}">
                <a16:creationId xmlns:a16="http://schemas.microsoft.com/office/drawing/2014/main" id="{CE2781F2-5F75-9646-98CD-02EDF2D6B6AE}"/>
              </a:ext>
            </a:extLst>
          </p:cNvPr>
          <p:cNvSpPr>
            <a:spLocks noGrp="1"/>
          </p:cNvSpPr>
          <p:nvPr>
            <p:ph type="sldNum" sz="quarter" idx="18"/>
          </p:nvPr>
        </p:nvSpPr>
        <p:spPr/>
        <p:txBody>
          <a:bodyPr/>
          <a:lstStyle/>
          <a:p>
            <a:pPr algn="ctr"/>
            <a:fld id="{B474D2A7-32E0-B840-9DF4-58881E53B73E}" type="slidenum">
              <a:rPr lang="en-US" smtClean="0"/>
              <a:pPr/>
              <a:t>‹#›</a:t>
            </a:fld>
            <a:endParaRPr lang="en-US" dirty="0"/>
          </a:p>
        </p:txBody>
      </p:sp>
      <p:sp>
        <p:nvSpPr>
          <p:cNvPr id="10" name="Footer Placeholder 9">
            <a:extLst>
              <a:ext uri="{FF2B5EF4-FFF2-40B4-BE49-F238E27FC236}">
                <a16:creationId xmlns:a16="http://schemas.microsoft.com/office/drawing/2014/main" id="{BFE3FBC8-4C7B-F34C-8E45-90F49545CF28}"/>
              </a:ext>
            </a:extLst>
          </p:cNvPr>
          <p:cNvSpPr>
            <a:spLocks noGrp="1"/>
          </p:cNvSpPr>
          <p:nvPr>
            <p:ph type="ftr" sz="quarter" idx="19"/>
          </p:nvPr>
        </p:nvSpPr>
        <p:spPr/>
        <p:txBody>
          <a:bodyPr/>
          <a:lstStyle/>
          <a:p>
            <a:endParaRPr lang="en-US" sz="1000" dirty="0"/>
          </a:p>
        </p:txBody>
      </p:sp>
    </p:spTree>
    <p:extLst>
      <p:ext uri="{BB962C8B-B14F-4D97-AF65-F5344CB8AC3E}">
        <p14:creationId xmlns:p14="http://schemas.microsoft.com/office/powerpoint/2010/main" val="2520720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10" y="1657772"/>
            <a:ext cx="5745897" cy="4315992"/>
          </a:xfrm>
        </p:spPr>
        <p:txBody>
          <a:bodyPr/>
          <a:lstStyle/>
          <a:p>
            <a:pPr lvl="0"/>
            <a:r>
              <a:rPr lang="en-US" dirty="0"/>
              <a:t>Click to edit content</a:t>
            </a:r>
          </a:p>
        </p:txBody>
      </p:sp>
      <p:sp>
        <p:nvSpPr>
          <p:cNvPr id="3" name="Text Placeholder 2">
            <a:extLst>
              <a:ext uri="{FF2B5EF4-FFF2-40B4-BE49-F238E27FC236}">
                <a16:creationId xmlns:a16="http://schemas.microsoft.com/office/drawing/2014/main" id="{FF084DF3-472B-2D44-84A7-F5E8FE99F4D1}"/>
              </a:ext>
            </a:extLst>
          </p:cNvPr>
          <p:cNvSpPr>
            <a:spLocks noGrp="1"/>
          </p:cNvSpPr>
          <p:nvPr>
            <p:ph type="body" sz="quarter" idx="16" hasCustomPrompt="1"/>
          </p:nvPr>
        </p:nvSpPr>
        <p:spPr>
          <a:xfrm>
            <a:off x="7398441" y="1670185"/>
            <a:ext cx="2926105" cy="1758815"/>
          </a:xfrm>
          <a:noFill/>
          <a:ln>
            <a:noFill/>
          </a:ln>
        </p:spPr>
        <p:txBody>
          <a:bodyPr>
            <a:spAutoFit/>
          </a:bodyPr>
          <a:lstStyle>
            <a:lvl1pPr>
              <a:defRPr sz="2000" b="0">
                <a:ln>
                  <a:noFill/>
                </a:ln>
                <a:solidFill>
                  <a:schemeClr val="accent1"/>
                </a:solidFill>
              </a:defRPr>
            </a:lvl1pPr>
          </a:lstStyle>
          <a:p>
            <a:pPr lvl="0"/>
            <a:r>
              <a:rPr lang="en-US" dirty="0"/>
              <a:t>This is a callout sample. Click here to edit text. To add a callout to another page, copy/paste this text box.</a:t>
            </a:r>
          </a:p>
        </p:txBody>
      </p:sp>
      <p:cxnSp>
        <p:nvCxnSpPr>
          <p:cNvPr id="14" name="Straight Connector 13">
            <a:extLst>
              <a:ext uri="{FF2B5EF4-FFF2-40B4-BE49-F238E27FC236}">
                <a16:creationId xmlns:a16="http://schemas.microsoft.com/office/drawing/2014/main" id="{BC5CD4A6-D4D5-214C-B793-B71646A3D8FB}"/>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F6BB1CBE-87BB-3F4C-B8FA-81EE1BEAE738}"/>
              </a:ext>
            </a:extLst>
          </p:cNvPr>
          <p:cNvSpPr>
            <a:spLocks noGrp="1"/>
          </p:cNvSpPr>
          <p:nvPr>
            <p:ph type="dt" sz="half" idx="17"/>
          </p:nvPr>
        </p:nvSpPr>
        <p:spPr/>
        <p:txBody>
          <a:bodyPr/>
          <a:lstStyle/>
          <a:p>
            <a:pPr algn="l"/>
            <a:fld id="{A59D9554-D38A-4649-BBF5-4D53A8DA5F85}" type="datetime4">
              <a:rPr lang="en-US" smtClean="0"/>
              <a:t>October 4, 2022</a:t>
            </a:fld>
            <a:endParaRPr lang="en-US" dirty="0"/>
          </a:p>
        </p:txBody>
      </p:sp>
      <p:sp>
        <p:nvSpPr>
          <p:cNvPr id="13" name="Footer Placeholder 12">
            <a:extLst>
              <a:ext uri="{FF2B5EF4-FFF2-40B4-BE49-F238E27FC236}">
                <a16:creationId xmlns:a16="http://schemas.microsoft.com/office/drawing/2014/main" id="{2E9CEFFE-76FD-3F47-A53A-65E107D220EB}"/>
              </a:ext>
            </a:extLst>
          </p:cNvPr>
          <p:cNvSpPr>
            <a:spLocks noGrp="1"/>
          </p:cNvSpPr>
          <p:nvPr>
            <p:ph type="ftr" sz="quarter" idx="18"/>
          </p:nvPr>
        </p:nvSpPr>
        <p:spPr/>
        <p:txBody>
          <a:bodyPr/>
          <a:lstStyle/>
          <a:p>
            <a:endParaRPr lang="en-US" sz="1000" dirty="0"/>
          </a:p>
        </p:txBody>
      </p:sp>
      <p:sp>
        <p:nvSpPr>
          <p:cNvPr id="15" name="Slide Number Placeholder 14">
            <a:extLst>
              <a:ext uri="{FF2B5EF4-FFF2-40B4-BE49-F238E27FC236}">
                <a16:creationId xmlns:a16="http://schemas.microsoft.com/office/drawing/2014/main" id="{97A66DC4-0B76-F44C-9824-28A94B137794}"/>
              </a:ext>
            </a:extLst>
          </p:cNvPr>
          <p:cNvSpPr>
            <a:spLocks noGrp="1"/>
          </p:cNvSpPr>
          <p:nvPr>
            <p:ph type="sldNum" sz="quarter" idx="19"/>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3741606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2FD1-88B5-DC4E-B21E-3E636134544B}"/>
              </a:ext>
            </a:extLst>
          </p:cNvPr>
          <p:cNvSpPr>
            <a:spLocks noGrp="1"/>
          </p:cNvSpPr>
          <p:nvPr>
            <p:ph type="title" hasCustomPrompt="1"/>
          </p:nvPr>
        </p:nvSpPr>
        <p:spPr/>
        <p:txBody>
          <a:bodyPr/>
          <a:lstStyle/>
          <a:p>
            <a:r>
              <a:rPr lang="en-US" dirty="0"/>
              <a:t>Click To Edit Title</a:t>
            </a:r>
          </a:p>
        </p:txBody>
      </p:sp>
      <p:sp>
        <p:nvSpPr>
          <p:cNvPr id="8" name="Date Placeholder 7">
            <a:extLst>
              <a:ext uri="{FF2B5EF4-FFF2-40B4-BE49-F238E27FC236}">
                <a16:creationId xmlns:a16="http://schemas.microsoft.com/office/drawing/2014/main" id="{5EE58BF7-DC87-7545-BD7D-8E547B33DA91}"/>
              </a:ext>
            </a:extLst>
          </p:cNvPr>
          <p:cNvSpPr>
            <a:spLocks noGrp="1"/>
          </p:cNvSpPr>
          <p:nvPr>
            <p:ph type="dt" sz="half" idx="10"/>
          </p:nvPr>
        </p:nvSpPr>
        <p:spPr/>
        <p:txBody>
          <a:bodyPr/>
          <a:lstStyle/>
          <a:p>
            <a:pPr algn="l"/>
            <a:fld id="{D6CEF6D6-4C3C-4D26-97AE-0BE1EED04BFD}" type="datetime4">
              <a:rPr lang="en-US" smtClean="0"/>
              <a:t>October 4, 2022</a:t>
            </a:fld>
            <a:endParaRPr lang="en-US" dirty="0"/>
          </a:p>
        </p:txBody>
      </p:sp>
      <p:sp>
        <p:nvSpPr>
          <p:cNvPr id="10" name="Footer Placeholder 9">
            <a:extLst>
              <a:ext uri="{FF2B5EF4-FFF2-40B4-BE49-F238E27FC236}">
                <a16:creationId xmlns:a16="http://schemas.microsoft.com/office/drawing/2014/main" id="{9B86471E-D780-034D-828D-6A292E1DA26A}"/>
              </a:ext>
            </a:extLst>
          </p:cNvPr>
          <p:cNvSpPr>
            <a:spLocks noGrp="1"/>
          </p:cNvSpPr>
          <p:nvPr>
            <p:ph type="ftr" sz="quarter" idx="11"/>
          </p:nvPr>
        </p:nvSpPr>
        <p:spPr/>
        <p:txBody>
          <a:bodyPr/>
          <a:lstStyle/>
          <a:p>
            <a:endParaRPr lang="en-US" sz="1000" dirty="0"/>
          </a:p>
        </p:txBody>
      </p:sp>
      <p:sp>
        <p:nvSpPr>
          <p:cNvPr id="12" name="Slide Number Placeholder 11">
            <a:extLst>
              <a:ext uri="{FF2B5EF4-FFF2-40B4-BE49-F238E27FC236}">
                <a16:creationId xmlns:a16="http://schemas.microsoft.com/office/drawing/2014/main" id="{4BBCC806-893E-F548-A2AE-A8EB49BF537A}"/>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2947342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44F30F9F-DF99-1A41-B033-C776174CBF90}"/>
              </a:ext>
            </a:extLst>
          </p:cNvPr>
          <p:cNvSpPr>
            <a:spLocks noGrp="1"/>
          </p:cNvSpPr>
          <p:nvPr>
            <p:ph type="dt" sz="half" idx="10"/>
          </p:nvPr>
        </p:nvSpPr>
        <p:spPr/>
        <p:txBody>
          <a:bodyPr/>
          <a:lstStyle/>
          <a:p>
            <a:pPr algn="l"/>
            <a:fld id="{DA8B5967-0A4C-415D-9202-3D220691E998}" type="datetime4">
              <a:rPr lang="en-US" smtClean="0"/>
              <a:t>October 4, 2022</a:t>
            </a:fld>
            <a:endParaRPr lang="en-US" dirty="0"/>
          </a:p>
        </p:txBody>
      </p:sp>
      <p:sp>
        <p:nvSpPr>
          <p:cNvPr id="9" name="Footer Placeholder 8">
            <a:extLst>
              <a:ext uri="{FF2B5EF4-FFF2-40B4-BE49-F238E27FC236}">
                <a16:creationId xmlns:a16="http://schemas.microsoft.com/office/drawing/2014/main" id="{1B3AE921-0D22-5A4C-9D40-1664F3541D2B}"/>
              </a:ext>
            </a:extLst>
          </p:cNvPr>
          <p:cNvSpPr>
            <a:spLocks noGrp="1"/>
          </p:cNvSpPr>
          <p:nvPr>
            <p:ph type="ftr" sz="quarter" idx="11"/>
          </p:nvPr>
        </p:nvSpPr>
        <p:spPr/>
        <p:txBody>
          <a:bodyPr/>
          <a:lstStyle/>
          <a:p>
            <a:endParaRPr lang="en-US" sz="1000" dirty="0"/>
          </a:p>
        </p:txBody>
      </p:sp>
      <p:sp>
        <p:nvSpPr>
          <p:cNvPr id="11" name="Slide Number Placeholder 10">
            <a:extLst>
              <a:ext uri="{FF2B5EF4-FFF2-40B4-BE49-F238E27FC236}">
                <a16:creationId xmlns:a16="http://schemas.microsoft.com/office/drawing/2014/main" id="{677C907A-FB03-C14B-A79C-94E075DE0D21}"/>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36844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5712307" cy="612500"/>
          </a:xfrm>
        </p:spPr>
        <p:txBody>
          <a:bodyPr anchor="ctr"/>
          <a:lstStyle/>
          <a:p>
            <a:r>
              <a:rPr lang="en-US" dirty="0"/>
              <a:t>Click To Edit Title</a:t>
            </a:r>
          </a:p>
        </p:txBody>
      </p:sp>
      <p:sp>
        <p:nvSpPr>
          <p:cNvPr id="13" name="Picture Placeholder 12">
            <a:extLst>
              <a:ext uri="{FF2B5EF4-FFF2-40B4-BE49-F238E27FC236}">
                <a16:creationId xmlns:a16="http://schemas.microsoft.com/office/drawing/2014/main" id="{E11CC994-16AE-DC40-B79B-D16618CCCD61}"/>
              </a:ext>
            </a:extLst>
          </p:cNvPr>
          <p:cNvSpPr>
            <a:spLocks noGrp="1"/>
          </p:cNvSpPr>
          <p:nvPr>
            <p:ph type="pic" sz="quarter" idx="13" hasCustomPrompt="1"/>
          </p:nvPr>
        </p:nvSpPr>
        <p:spPr>
          <a:xfrm>
            <a:off x="7405816" y="914400"/>
            <a:ext cx="4786184" cy="5943600"/>
          </a:xfrm>
          <a:solidFill>
            <a:schemeClr val="bg1">
              <a:lumMod val="75000"/>
            </a:schemeClr>
          </a:solidFill>
        </p:spPr>
        <p:txBody>
          <a:bodyPr anchor="ctr"/>
          <a:lstStyle>
            <a:lvl1pPr algn="ctr">
              <a:defRPr>
                <a:solidFill>
                  <a:schemeClr val="tx1"/>
                </a:solidFill>
              </a:defRPr>
            </a:lvl1pPr>
          </a:lstStyle>
          <a:p>
            <a:r>
              <a:rPr lang="en-US" dirty="0"/>
              <a:t>Click to insert picture</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15" name="Text Placeholder 14">
            <a:extLst>
              <a:ext uri="{FF2B5EF4-FFF2-40B4-BE49-F238E27FC236}">
                <a16:creationId xmlns:a16="http://schemas.microsoft.com/office/drawing/2014/main" id="{60D7DA0F-2132-754D-B753-B47C2A7FF4D0}"/>
              </a:ext>
            </a:extLst>
          </p:cNvPr>
          <p:cNvSpPr>
            <a:spLocks noGrp="1"/>
          </p:cNvSpPr>
          <p:nvPr>
            <p:ph type="body" sz="quarter" idx="14" hasCustomPrompt="1"/>
          </p:nvPr>
        </p:nvSpPr>
        <p:spPr>
          <a:xfrm>
            <a:off x="1309817" y="1664678"/>
            <a:ext cx="5712306" cy="4142998"/>
          </a:xfrm>
        </p:spPr>
        <p:txBody>
          <a:bodyPr/>
          <a:lstStyle/>
          <a:p>
            <a:pPr lvl="0"/>
            <a:r>
              <a:rPr lang="en-US" dirty="0"/>
              <a:t>Click to edit text</a:t>
            </a:r>
          </a:p>
        </p:txBody>
      </p:sp>
      <p:sp>
        <p:nvSpPr>
          <p:cNvPr id="5" name="Date Placeholder 4">
            <a:extLst>
              <a:ext uri="{FF2B5EF4-FFF2-40B4-BE49-F238E27FC236}">
                <a16:creationId xmlns:a16="http://schemas.microsoft.com/office/drawing/2014/main" id="{4E0473AB-2F4B-5F42-A820-787F382A90D4}"/>
              </a:ext>
            </a:extLst>
          </p:cNvPr>
          <p:cNvSpPr>
            <a:spLocks noGrp="1"/>
          </p:cNvSpPr>
          <p:nvPr>
            <p:ph type="dt" sz="half" idx="15"/>
          </p:nvPr>
        </p:nvSpPr>
        <p:spPr/>
        <p:txBody>
          <a:bodyPr/>
          <a:lstStyle/>
          <a:p>
            <a:pPr algn="l"/>
            <a:fld id="{C11DFAE0-64BC-490C-80EA-9DA32878DF91}" type="datetime4">
              <a:rPr lang="en-US" smtClean="0"/>
              <a:t>October 4, 2022</a:t>
            </a:fld>
            <a:endParaRPr lang="en-US" dirty="0"/>
          </a:p>
        </p:txBody>
      </p:sp>
      <p:sp>
        <p:nvSpPr>
          <p:cNvPr id="6" name="Footer Placeholder 5">
            <a:extLst>
              <a:ext uri="{FF2B5EF4-FFF2-40B4-BE49-F238E27FC236}">
                <a16:creationId xmlns:a16="http://schemas.microsoft.com/office/drawing/2014/main" id="{C1C1C165-396E-F241-B898-EE8A3CD3D180}"/>
              </a:ext>
            </a:extLst>
          </p:cNvPr>
          <p:cNvSpPr>
            <a:spLocks noGrp="1"/>
          </p:cNvSpPr>
          <p:nvPr>
            <p:ph type="ftr" sz="quarter" idx="16"/>
          </p:nvPr>
        </p:nvSpPr>
        <p:spPr/>
        <p:txBody>
          <a:bodyPr/>
          <a:lstStyle/>
          <a:p>
            <a:endParaRPr lang="en-US" sz="1000" dirty="0"/>
          </a:p>
        </p:txBody>
      </p:sp>
      <p:sp>
        <p:nvSpPr>
          <p:cNvPr id="7" name="Slide Number Placeholder 6">
            <a:extLst>
              <a:ext uri="{FF2B5EF4-FFF2-40B4-BE49-F238E27FC236}">
                <a16:creationId xmlns:a16="http://schemas.microsoft.com/office/drawing/2014/main" id="{76829169-D258-554E-8ACF-055C7DAE7243}"/>
              </a:ext>
            </a:extLst>
          </p:cNvPr>
          <p:cNvSpPr>
            <a:spLocks noGrp="1"/>
          </p:cNvSpPr>
          <p:nvPr>
            <p:ph type="sldNum" sz="quarter" idx="17"/>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377776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13" name="Text Placeholder 15">
            <a:extLst>
              <a:ext uri="{FF2B5EF4-FFF2-40B4-BE49-F238E27FC236}">
                <a16:creationId xmlns:a16="http://schemas.microsoft.com/office/drawing/2014/main" id="{615CB9B7-3ABB-A542-B3A5-B4212D07BCE0}"/>
              </a:ext>
            </a:extLst>
          </p:cNvPr>
          <p:cNvSpPr>
            <a:spLocks noGrp="1"/>
          </p:cNvSpPr>
          <p:nvPr>
            <p:ph type="body" sz="quarter" idx="14" hasCustomPrompt="1"/>
          </p:nvPr>
        </p:nvSpPr>
        <p:spPr>
          <a:xfrm>
            <a:off x="1309812" y="1687788"/>
            <a:ext cx="9029938" cy="845862"/>
          </a:xfrm>
        </p:spPr>
        <p:txBody>
          <a:bodyPr/>
          <a:lstStyle/>
          <a:p>
            <a:pPr lvl="0"/>
            <a:r>
              <a:rPr lang="en-US" dirty="0"/>
              <a:t>Click to edit text</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08" y="2703443"/>
            <a:ext cx="9029938" cy="3270320"/>
          </a:xfrm>
        </p:spPr>
        <p:txBody>
          <a:bodyPr/>
          <a:lstStyle/>
          <a:p>
            <a:pPr lvl="0"/>
            <a:r>
              <a:rPr lang="en-US" dirty="0"/>
              <a:t>Click to edit content</a:t>
            </a:r>
          </a:p>
        </p:txBody>
      </p:sp>
      <p:cxnSp>
        <p:nvCxnSpPr>
          <p:cNvPr id="8" name="Straight Connector 7">
            <a:extLst>
              <a:ext uri="{FF2B5EF4-FFF2-40B4-BE49-F238E27FC236}">
                <a16:creationId xmlns:a16="http://schemas.microsoft.com/office/drawing/2014/main" id="{E70F0942-309D-CE43-9855-6A0F3C134887}"/>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A80C65C0-3EBC-3741-AA26-9EAD834AFD5C}"/>
              </a:ext>
            </a:extLst>
          </p:cNvPr>
          <p:cNvSpPr>
            <a:spLocks noGrp="1"/>
          </p:cNvSpPr>
          <p:nvPr>
            <p:ph type="dt" sz="half" idx="16"/>
          </p:nvPr>
        </p:nvSpPr>
        <p:spPr/>
        <p:txBody>
          <a:bodyPr/>
          <a:lstStyle/>
          <a:p>
            <a:pPr algn="l"/>
            <a:fld id="{F170A4CF-8735-42B5-9F16-84189913F79A}" type="datetime4">
              <a:rPr lang="en-US" smtClean="0"/>
              <a:t>October 4, 2022</a:t>
            </a:fld>
            <a:endParaRPr lang="en-US" dirty="0"/>
          </a:p>
        </p:txBody>
      </p:sp>
      <p:sp>
        <p:nvSpPr>
          <p:cNvPr id="6" name="Footer Placeholder 5">
            <a:extLst>
              <a:ext uri="{FF2B5EF4-FFF2-40B4-BE49-F238E27FC236}">
                <a16:creationId xmlns:a16="http://schemas.microsoft.com/office/drawing/2014/main" id="{2013BCDE-E096-404F-AF2E-5AA6CE4B3344}"/>
              </a:ext>
            </a:extLst>
          </p:cNvPr>
          <p:cNvSpPr>
            <a:spLocks noGrp="1"/>
          </p:cNvSpPr>
          <p:nvPr>
            <p:ph type="ftr" sz="quarter" idx="17"/>
          </p:nvPr>
        </p:nvSpPr>
        <p:spPr/>
        <p:txBody>
          <a:bodyPr/>
          <a:lstStyle/>
          <a:p>
            <a:endParaRPr lang="en-US" sz="1000" dirty="0"/>
          </a:p>
        </p:txBody>
      </p:sp>
      <p:sp>
        <p:nvSpPr>
          <p:cNvPr id="9" name="Slide Number Placeholder 8">
            <a:extLst>
              <a:ext uri="{FF2B5EF4-FFF2-40B4-BE49-F238E27FC236}">
                <a16:creationId xmlns:a16="http://schemas.microsoft.com/office/drawing/2014/main" id="{FCE63F2D-5CD2-404C-A8BF-0ADDC20EC746}"/>
              </a:ext>
            </a:extLst>
          </p:cNvPr>
          <p:cNvSpPr>
            <a:spLocks noGrp="1"/>
          </p:cNvSpPr>
          <p:nvPr>
            <p:ph type="sldNum" sz="quarter" idx="18"/>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205009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10" y="1657772"/>
            <a:ext cx="5745897" cy="4315992"/>
          </a:xfrm>
        </p:spPr>
        <p:txBody>
          <a:bodyPr/>
          <a:lstStyle/>
          <a:p>
            <a:pPr lvl="0"/>
            <a:r>
              <a:rPr lang="en-US" dirty="0"/>
              <a:t>Click to edit content</a:t>
            </a:r>
          </a:p>
        </p:txBody>
      </p:sp>
      <p:sp>
        <p:nvSpPr>
          <p:cNvPr id="3" name="Text Placeholder 2">
            <a:extLst>
              <a:ext uri="{FF2B5EF4-FFF2-40B4-BE49-F238E27FC236}">
                <a16:creationId xmlns:a16="http://schemas.microsoft.com/office/drawing/2014/main" id="{FF084DF3-472B-2D44-84A7-F5E8FE99F4D1}"/>
              </a:ext>
            </a:extLst>
          </p:cNvPr>
          <p:cNvSpPr>
            <a:spLocks noGrp="1"/>
          </p:cNvSpPr>
          <p:nvPr>
            <p:ph type="body" sz="quarter" idx="16" hasCustomPrompt="1"/>
          </p:nvPr>
        </p:nvSpPr>
        <p:spPr>
          <a:xfrm>
            <a:off x="7398441" y="1670185"/>
            <a:ext cx="2926105" cy="1758815"/>
          </a:xfrm>
          <a:noFill/>
          <a:ln>
            <a:noFill/>
          </a:ln>
        </p:spPr>
        <p:txBody>
          <a:bodyPr>
            <a:spAutoFit/>
          </a:bodyPr>
          <a:lstStyle>
            <a:lvl1pPr>
              <a:defRPr sz="2000" b="0">
                <a:ln>
                  <a:noFill/>
                </a:ln>
                <a:solidFill>
                  <a:schemeClr val="accent3"/>
                </a:solidFill>
              </a:defRPr>
            </a:lvl1pPr>
          </a:lstStyle>
          <a:p>
            <a:pPr lvl="0"/>
            <a:r>
              <a:rPr lang="en-US" dirty="0"/>
              <a:t>This is a callout sample. Click here to edit text. To add a callout to another page, copy/paste this text box.</a:t>
            </a:r>
          </a:p>
        </p:txBody>
      </p:sp>
      <p:cxnSp>
        <p:nvCxnSpPr>
          <p:cNvPr id="14" name="Straight Connector 13">
            <a:extLst>
              <a:ext uri="{FF2B5EF4-FFF2-40B4-BE49-F238E27FC236}">
                <a16:creationId xmlns:a16="http://schemas.microsoft.com/office/drawing/2014/main" id="{BC5CD4A6-D4D5-214C-B793-B71646A3D8FB}"/>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F9816910-BF68-C645-BA0E-B392722D1602}"/>
              </a:ext>
            </a:extLst>
          </p:cNvPr>
          <p:cNvSpPr>
            <a:spLocks noGrp="1"/>
          </p:cNvSpPr>
          <p:nvPr>
            <p:ph type="dt" sz="half" idx="17"/>
          </p:nvPr>
        </p:nvSpPr>
        <p:spPr/>
        <p:txBody>
          <a:bodyPr/>
          <a:lstStyle/>
          <a:p>
            <a:pPr algn="l"/>
            <a:fld id="{E4E30BAE-8138-4563-AABA-3D7322D1F3E7}" type="datetime4">
              <a:rPr lang="en-US" smtClean="0"/>
              <a:t>October 4, 2022</a:t>
            </a:fld>
            <a:endParaRPr lang="en-US" dirty="0"/>
          </a:p>
        </p:txBody>
      </p:sp>
      <p:sp>
        <p:nvSpPr>
          <p:cNvPr id="7" name="Footer Placeholder 6">
            <a:extLst>
              <a:ext uri="{FF2B5EF4-FFF2-40B4-BE49-F238E27FC236}">
                <a16:creationId xmlns:a16="http://schemas.microsoft.com/office/drawing/2014/main" id="{5A549206-BF5A-234A-BB21-4BBD811A8468}"/>
              </a:ext>
            </a:extLst>
          </p:cNvPr>
          <p:cNvSpPr>
            <a:spLocks noGrp="1"/>
          </p:cNvSpPr>
          <p:nvPr>
            <p:ph type="ftr" sz="quarter" idx="18"/>
          </p:nvPr>
        </p:nvSpPr>
        <p:spPr/>
        <p:txBody>
          <a:bodyPr/>
          <a:lstStyle/>
          <a:p>
            <a:endParaRPr lang="en-US" sz="1000" dirty="0"/>
          </a:p>
        </p:txBody>
      </p:sp>
      <p:sp>
        <p:nvSpPr>
          <p:cNvPr id="9" name="Slide Number Placeholder 8">
            <a:extLst>
              <a:ext uri="{FF2B5EF4-FFF2-40B4-BE49-F238E27FC236}">
                <a16:creationId xmlns:a16="http://schemas.microsoft.com/office/drawing/2014/main" id="{DFBCC76A-7452-524D-9EE7-8CAC4F6D239B}"/>
              </a:ext>
            </a:extLst>
          </p:cNvPr>
          <p:cNvSpPr>
            <a:spLocks noGrp="1"/>
          </p:cNvSpPr>
          <p:nvPr>
            <p:ph type="sldNum" sz="quarter" idx="19"/>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63435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2FD1-88B5-DC4E-B21E-3E636134544B}"/>
              </a:ext>
            </a:extLst>
          </p:cNvPr>
          <p:cNvSpPr>
            <a:spLocks noGrp="1"/>
          </p:cNvSpPr>
          <p:nvPr>
            <p:ph type="title" hasCustomPrompt="1"/>
          </p:nvPr>
        </p:nvSpPr>
        <p:spPr/>
        <p:txBody>
          <a:bodyPr/>
          <a:lstStyle/>
          <a:p>
            <a:r>
              <a:rPr lang="en-US" dirty="0"/>
              <a:t>Click To Edit Title</a:t>
            </a:r>
          </a:p>
        </p:txBody>
      </p:sp>
      <p:sp>
        <p:nvSpPr>
          <p:cNvPr id="4" name="Date Placeholder 3">
            <a:extLst>
              <a:ext uri="{FF2B5EF4-FFF2-40B4-BE49-F238E27FC236}">
                <a16:creationId xmlns:a16="http://schemas.microsoft.com/office/drawing/2014/main" id="{F8B79AAD-043D-B149-BE06-858566BB0818}"/>
              </a:ext>
            </a:extLst>
          </p:cNvPr>
          <p:cNvSpPr>
            <a:spLocks noGrp="1"/>
          </p:cNvSpPr>
          <p:nvPr>
            <p:ph type="dt" sz="half" idx="10"/>
          </p:nvPr>
        </p:nvSpPr>
        <p:spPr/>
        <p:txBody>
          <a:bodyPr/>
          <a:lstStyle/>
          <a:p>
            <a:pPr algn="l"/>
            <a:fld id="{C84E39D8-317C-47D7-BEEF-C88758EC761D}" type="datetime4">
              <a:rPr lang="en-US" smtClean="0"/>
              <a:t>October 4, 2022</a:t>
            </a:fld>
            <a:endParaRPr lang="en-US" dirty="0"/>
          </a:p>
        </p:txBody>
      </p:sp>
      <p:sp>
        <p:nvSpPr>
          <p:cNvPr id="5" name="Footer Placeholder 4">
            <a:extLst>
              <a:ext uri="{FF2B5EF4-FFF2-40B4-BE49-F238E27FC236}">
                <a16:creationId xmlns:a16="http://schemas.microsoft.com/office/drawing/2014/main" id="{087A5EA3-6C47-5A44-8662-8E5900FDA3CA}"/>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62647EC2-682A-1943-95E4-57B9D86642CE}"/>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343716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D7A02A-420A-3640-86BB-AEAB1861D2CC}"/>
              </a:ext>
            </a:extLst>
          </p:cNvPr>
          <p:cNvSpPr>
            <a:spLocks noGrp="1"/>
          </p:cNvSpPr>
          <p:nvPr>
            <p:ph type="dt" sz="half" idx="10"/>
          </p:nvPr>
        </p:nvSpPr>
        <p:spPr/>
        <p:txBody>
          <a:bodyPr/>
          <a:lstStyle/>
          <a:p>
            <a:pPr algn="l"/>
            <a:fld id="{B543C1B3-6C6A-41BA-B65E-4269E0FB3069}" type="datetime4">
              <a:rPr lang="en-US" smtClean="0"/>
              <a:t>October 4, 2022</a:t>
            </a:fld>
            <a:endParaRPr lang="en-US" dirty="0"/>
          </a:p>
        </p:txBody>
      </p:sp>
      <p:sp>
        <p:nvSpPr>
          <p:cNvPr id="4" name="Footer Placeholder 3">
            <a:extLst>
              <a:ext uri="{FF2B5EF4-FFF2-40B4-BE49-F238E27FC236}">
                <a16:creationId xmlns:a16="http://schemas.microsoft.com/office/drawing/2014/main" id="{6396292D-AEDD-1C41-A030-DA9D7FD38A60}"/>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FAD26CA5-846D-0E4E-A11F-EDB804BC2F8C}"/>
              </a:ext>
            </a:extLst>
          </p:cNvPr>
          <p:cNvSpPr>
            <a:spLocks noGrp="1"/>
          </p:cNvSpPr>
          <p:nvPr>
            <p:ph type="sldNum" sz="quarter" idx="12"/>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22858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9029938" cy="612499"/>
          </a:xfrm>
        </p:spPr>
        <p:txBody>
          <a:bodyPr anchor="ctr"/>
          <a:lstStyle/>
          <a:p>
            <a:r>
              <a:rPr lang="en-US" dirty="0"/>
              <a:t>Click To Edit Title</a:t>
            </a:r>
          </a:p>
        </p:txBody>
      </p:sp>
      <p:sp>
        <p:nvSpPr>
          <p:cNvPr id="4" name="Content Placeholder 3">
            <a:extLst>
              <a:ext uri="{FF2B5EF4-FFF2-40B4-BE49-F238E27FC236}">
                <a16:creationId xmlns:a16="http://schemas.microsoft.com/office/drawing/2014/main" id="{2093E551-A32D-3F48-9EDE-588002D4A900}"/>
              </a:ext>
            </a:extLst>
          </p:cNvPr>
          <p:cNvSpPr>
            <a:spLocks noGrp="1"/>
          </p:cNvSpPr>
          <p:nvPr>
            <p:ph sz="half" idx="2" hasCustomPrompt="1"/>
          </p:nvPr>
        </p:nvSpPr>
        <p:spPr>
          <a:xfrm>
            <a:off x="5965194" y="1664678"/>
            <a:ext cx="4374560" cy="4349260"/>
          </a:xfrm>
        </p:spPr>
        <p:txBody>
          <a:bodyPr/>
          <a:lstStyle/>
          <a:p>
            <a:pPr lvl="0"/>
            <a:r>
              <a:rPr lang="en-US" dirty="0"/>
              <a:t>Click to edit text or add chart</a:t>
            </a:r>
          </a:p>
        </p:txBody>
      </p:sp>
      <p:sp>
        <p:nvSpPr>
          <p:cNvPr id="10" name="Text Placeholder 9">
            <a:extLst>
              <a:ext uri="{FF2B5EF4-FFF2-40B4-BE49-F238E27FC236}">
                <a16:creationId xmlns:a16="http://schemas.microsoft.com/office/drawing/2014/main" id="{FEA2EA51-6FE7-3B4F-89DC-BC25FA21E243}"/>
              </a:ext>
            </a:extLst>
          </p:cNvPr>
          <p:cNvSpPr>
            <a:spLocks noGrp="1"/>
          </p:cNvSpPr>
          <p:nvPr>
            <p:ph type="body" sz="quarter" idx="13" hasCustomPrompt="1"/>
          </p:nvPr>
        </p:nvSpPr>
        <p:spPr>
          <a:xfrm>
            <a:off x="1309816" y="1665417"/>
            <a:ext cx="4374560" cy="4348033"/>
          </a:xfrm>
        </p:spPr>
        <p:txBody>
          <a:bodyPr/>
          <a:lstStyle/>
          <a:p>
            <a:pPr lvl="0"/>
            <a:r>
              <a:rPr lang="en-US" dirty="0"/>
              <a:t>Click to edit text</a:t>
            </a:r>
          </a:p>
        </p:txBody>
      </p:sp>
      <p:sp>
        <p:nvSpPr>
          <p:cNvPr id="5" name="Date Placeholder 4">
            <a:extLst>
              <a:ext uri="{FF2B5EF4-FFF2-40B4-BE49-F238E27FC236}">
                <a16:creationId xmlns:a16="http://schemas.microsoft.com/office/drawing/2014/main" id="{4933A2CC-48BC-3E49-82C9-BE6E5A361FCD}"/>
              </a:ext>
            </a:extLst>
          </p:cNvPr>
          <p:cNvSpPr>
            <a:spLocks noGrp="1"/>
          </p:cNvSpPr>
          <p:nvPr>
            <p:ph type="dt" sz="half" idx="14"/>
          </p:nvPr>
        </p:nvSpPr>
        <p:spPr/>
        <p:txBody>
          <a:bodyPr/>
          <a:lstStyle/>
          <a:p>
            <a:pPr algn="l"/>
            <a:fld id="{C6411097-7D22-4FF8-9AD7-C44E671AFB36}" type="datetime4">
              <a:rPr lang="en-US" smtClean="0"/>
              <a:t>October 4, 2022</a:t>
            </a:fld>
            <a:endParaRPr lang="en-US" dirty="0"/>
          </a:p>
        </p:txBody>
      </p:sp>
      <p:sp>
        <p:nvSpPr>
          <p:cNvPr id="6" name="Footer Placeholder 5">
            <a:extLst>
              <a:ext uri="{FF2B5EF4-FFF2-40B4-BE49-F238E27FC236}">
                <a16:creationId xmlns:a16="http://schemas.microsoft.com/office/drawing/2014/main" id="{8CA58391-0E26-6F40-8D1A-9475607A3B1D}"/>
              </a:ext>
            </a:extLst>
          </p:cNvPr>
          <p:cNvSpPr>
            <a:spLocks noGrp="1"/>
          </p:cNvSpPr>
          <p:nvPr>
            <p:ph type="ftr" sz="quarter" idx="15"/>
          </p:nvPr>
        </p:nvSpPr>
        <p:spPr/>
        <p:txBody>
          <a:bodyPr/>
          <a:lstStyle/>
          <a:p>
            <a:endParaRPr lang="en-US" sz="1000" dirty="0"/>
          </a:p>
        </p:txBody>
      </p:sp>
      <p:sp>
        <p:nvSpPr>
          <p:cNvPr id="7" name="Slide Number Placeholder 6">
            <a:extLst>
              <a:ext uri="{FF2B5EF4-FFF2-40B4-BE49-F238E27FC236}">
                <a16:creationId xmlns:a16="http://schemas.microsoft.com/office/drawing/2014/main" id="{C357CAA4-F8FB-9042-ABF2-C7200DCC4EA4}"/>
              </a:ext>
            </a:extLst>
          </p:cNvPr>
          <p:cNvSpPr>
            <a:spLocks noGrp="1"/>
          </p:cNvSpPr>
          <p:nvPr>
            <p:ph type="sldNum" sz="quarter" idx="16"/>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194592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25B4-051B-0240-8A45-831B8C0CD5E5}"/>
              </a:ext>
            </a:extLst>
          </p:cNvPr>
          <p:cNvSpPr>
            <a:spLocks noGrp="1"/>
          </p:cNvSpPr>
          <p:nvPr>
            <p:ph type="title" hasCustomPrompt="1"/>
          </p:nvPr>
        </p:nvSpPr>
        <p:spPr>
          <a:xfrm>
            <a:off x="1309816" y="914399"/>
            <a:ext cx="5712307" cy="612500"/>
          </a:xfrm>
        </p:spPr>
        <p:txBody>
          <a:bodyPr anchor="ctr"/>
          <a:lstStyle/>
          <a:p>
            <a:r>
              <a:rPr lang="en-US" dirty="0"/>
              <a:t>Click To Edit Title</a:t>
            </a:r>
          </a:p>
        </p:txBody>
      </p:sp>
      <p:sp>
        <p:nvSpPr>
          <p:cNvPr id="13" name="Picture Placeholder 12">
            <a:extLst>
              <a:ext uri="{FF2B5EF4-FFF2-40B4-BE49-F238E27FC236}">
                <a16:creationId xmlns:a16="http://schemas.microsoft.com/office/drawing/2014/main" id="{E11CC994-16AE-DC40-B79B-D16618CCCD61}"/>
              </a:ext>
            </a:extLst>
          </p:cNvPr>
          <p:cNvSpPr>
            <a:spLocks noGrp="1"/>
          </p:cNvSpPr>
          <p:nvPr>
            <p:ph type="pic" sz="quarter" idx="13" hasCustomPrompt="1"/>
          </p:nvPr>
        </p:nvSpPr>
        <p:spPr>
          <a:xfrm>
            <a:off x="7405816" y="914400"/>
            <a:ext cx="4786184" cy="5943600"/>
          </a:xfrm>
          <a:solidFill>
            <a:schemeClr val="bg1">
              <a:lumMod val="75000"/>
            </a:schemeClr>
          </a:solidFill>
        </p:spPr>
        <p:txBody>
          <a:bodyPr anchor="ctr"/>
          <a:lstStyle>
            <a:lvl1pPr algn="ctr">
              <a:defRPr>
                <a:solidFill>
                  <a:schemeClr val="tx1"/>
                </a:solidFill>
              </a:defRPr>
            </a:lvl1pPr>
          </a:lstStyle>
          <a:p>
            <a:r>
              <a:rPr lang="en-US" dirty="0"/>
              <a:t>Click to insert picture</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15" name="Text Placeholder 14">
            <a:extLst>
              <a:ext uri="{FF2B5EF4-FFF2-40B4-BE49-F238E27FC236}">
                <a16:creationId xmlns:a16="http://schemas.microsoft.com/office/drawing/2014/main" id="{60D7DA0F-2132-754D-B753-B47C2A7FF4D0}"/>
              </a:ext>
            </a:extLst>
          </p:cNvPr>
          <p:cNvSpPr>
            <a:spLocks noGrp="1"/>
          </p:cNvSpPr>
          <p:nvPr>
            <p:ph type="body" sz="quarter" idx="14" hasCustomPrompt="1"/>
          </p:nvPr>
        </p:nvSpPr>
        <p:spPr>
          <a:xfrm>
            <a:off x="1309817" y="1664678"/>
            <a:ext cx="5712306" cy="4142998"/>
          </a:xfrm>
        </p:spPr>
        <p:txBody>
          <a:bodyPr/>
          <a:lstStyle/>
          <a:p>
            <a:pPr lvl="0"/>
            <a:r>
              <a:rPr lang="en-US" dirty="0"/>
              <a:t>Click to edit text</a:t>
            </a:r>
          </a:p>
        </p:txBody>
      </p:sp>
      <p:sp>
        <p:nvSpPr>
          <p:cNvPr id="4" name="Date Placeholder 3">
            <a:extLst>
              <a:ext uri="{FF2B5EF4-FFF2-40B4-BE49-F238E27FC236}">
                <a16:creationId xmlns:a16="http://schemas.microsoft.com/office/drawing/2014/main" id="{A3EBBA66-3CFD-6F4D-93CD-A304F04AF7D5}"/>
              </a:ext>
            </a:extLst>
          </p:cNvPr>
          <p:cNvSpPr>
            <a:spLocks noGrp="1"/>
          </p:cNvSpPr>
          <p:nvPr>
            <p:ph type="dt" sz="half" idx="15"/>
          </p:nvPr>
        </p:nvSpPr>
        <p:spPr/>
        <p:txBody>
          <a:bodyPr/>
          <a:lstStyle/>
          <a:p>
            <a:pPr algn="l"/>
            <a:fld id="{5BABD124-6D89-438F-8A2D-C16075235F43}" type="datetime4">
              <a:rPr lang="en-US" smtClean="0"/>
              <a:t>October 4, 2022</a:t>
            </a:fld>
            <a:endParaRPr lang="en-US" dirty="0"/>
          </a:p>
        </p:txBody>
      </p:sp>
      <p:sp>
        <p:nvSpPr>
          <p:cNvPr id="5" name="Footer Placeholder 4">
            <a:extLst>
              <a:ext uri="{FF2B5EF4-FFF2-40B4-BE49-F238E27FC236}">
                <a16:creationId xmlns:a16="http://schemas.microsoft.com/office/drawing/2014/main" id="{E5FFA479-6C69-914F-B328-DFA290BECEEB}"/>
              </a:ext>
            </a:extLst>
          </p:cNvPr>
          <p:cNvSpPr>
            <a:spLocks noGrp="1"/>
          </p:cNvSpPr>
          <p:nvPr>
            <p:ph type="ftr" sz="quarter" idx="16"/>
          </p:nvPr>
        </p:nvSpPr>
        <p:spPr/>
        <p:txBody>
          <a:bodyPr/>
          <a:lstStyle/>
          <a:p>
            <a:endParaRPr lang="en-US" sz="1000" dirty="0"/>
          </a:p>
        </p:txBody>
      </p:sp>
      <p:sp>
        <p:nvSpPr>
          <p:cNvPr id="6" name="Slide Number Placeholder 5">
            <a:extLst>
              <a:ext uri="{FF2B5EF4-FFF2-40B4-BE49-F238E27FC236}">
                <a16:creationId xmlns:a16="http://schemas.microsoft.com/office/drawing/2014/main" id="{AC93FE46-1DDB-AD4C-BDC3-FAEC034BD447}"/>
              </a:ext>
            </a:extLst>
          </p:cNvPr>
          <p:cNvSpPr>
            <a:spLocks noGrp="1"/>
          </p:cNvSpPr>
          <p:nvPr>
            <p:ph type="sldNum" sz="quarter" idx="17"/>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112397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0DFCF00-617E-2C48-9DF7-030BC59AE661}"/>
              </a:ext>
            </a:extLst>
          </p:cNvPr>
          <p:cNvSpPr>
            <a:spLocks noGrp="1"/>
          </p:cNvSpPr>
          <p:nvPr>
            <p:ph type="title" hasCustomPrompt="1"/>
          </p:nvPr>
        </p:nvSpPr>
        <p:spPr/>
        <p:txBody>
          <a:bodyPr anchor="ctr"/>
          <a:lstStyle/>
          <a:p>
            <a:r>
              <a:rPr lang="en-US" dirty="0"/>
              <a:t>Click To Edit Title</a:t>
            </a:r>
          </a:p>
        </p:txBody>
      </p:sp>
      <p:sp>
        <p:nvSpPr>
          <p:cNvPr id="13" name="Text Placeholder 15">
            <a:extLst>
              <a:ext uri="{FF2B5EF4-FFF2-40B4-BE49-F238E27FC236}">
                <a16:creationId xmlns:a16="http://schemas.microsoft.com/office/drawing/2014/main" id="{615CB9B7-3ABB-A542-B3A5-B4212D07BCE0}"/>
              </a:ext>
            </a:extLst>
          </p:cNvPr>
          <p:cNvSpPr>
            <a:spLocks noGrp="1"/>
          </p:cNvSpPr>
          <p:nvPr>
            <p:ph type="body" sz="quarter" idx="14" hasCustomPrompt="1"/>
          </p:nvPr>
        </p:nvSpPr>
        <p:spPr>
          <a:xfrm>
            <a:off x="1309812" y="1687788"/>
            <a:ext cx="9029938" cy="845862"/>
          </a:xfrm>
        </p:spPr>
        <p:txBody>
          <a:bodyPr/>
          <a:lstStyle/>
          <a:p>
            <a:pPr lvl="0"/>
            <a:r>
              <a:rPr lang="en-US" dirty="0"/>
              <a:t>Click to edit text</a:t>
            </a:r>
          </a:p>
        </p:txBody>
      </p:sp>
      <p:sp>
        <p:nvSpPr>
          <p:cNvPr id="4" name="Content Placeholder 3">
            <a:extLst>
              <a:ext uri="{FF2B5EF4-FFF2-40B4-BE49-F238E27FC236}">
                <a16:creationId xmlns:a16="http://schemas.microsoft.com/office/drawing/2014/main" id="{CAC1F788-A7C8-8048-AF30-5A09C6F0B038}"/>
              </a:ext>
            </a:extLst>
          </p:cNvPr>
          <p:cNvSpPr>
            <a:spLocks noGrp="1"/>
          </p:cNvSpPr>
          <p:nvPr>
            <p:ph sz="quarter" idx="15" hasCustomPrompt="1"/>
          </p:nvPr>
        </p:nvSpPr>
        <p:spPr>
          <a:xfrm>
            <a:off x="1309808" y="2703443"/>
            <a:ext cx="9029938" cy="3270320"/>
          </a:xfrm>
        </p:spPr>
        <p:txBody>
          <a:bodyPr/>
          <a:lstStyle/>
          <a:p>
            <a:pPr lvl="0"/>
            <a:r>
              <a:rPr lang="en-US" dirty="0"/>
              <a:t>Click to edit content</a:t>
            </a:r>
          </a:p>
        </p:txBody>
      </p:sp>
      <p:cxnSp>
        <p:nvCxnSpPr>
          <p:cNvPr id="8" name="Straight Connector 7">
            <a:extLst>
              <a:ext uri="{FF2B5EF4-FFF2-40B4-BE49-F238E27FC236}">
                <a16:creationId xmlns:a16="http://schemas.microsoft.com/office/drawing/2014/main" id="{E70F0942-309D-CE43-9855-6A0F3C134887}"/>
              </a:ext>
            </a:extLst>
          </p:cNvPr>
          <p:cNvCxnSpPr>
            <a:cxnSpLocks/>
          </p:cNvCxnSpPr>
          <p:nvPr userDrawn="1"/>
        </p:nvCxnSpPr>
        <p:spPr>
          <a:xfrm flipH="1">
            <a:off x="-49425" y="1087394"/>
            <a:ext cx="1285104"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800289F4-BB57-D842-B897-B7B09F8C280A}"/>
              </a:ext>
            </a:extLst>
          </p:cNvPr>
          <p:cNvSpPr>
            <a:spLocks noGrp="1"/>
          </p:cNvSpPr>
          <p:nvPr>
            <p:ph type="dt" sz="half" idx="16"/>
          </p:nvPr>
        </p:nvSpPr>
        <p:spPr/>
        <p:txBody>
          <a:bodyPr/>
          <a:lstStyle/>
          <a:p>
            <a:pPr algn="l"/>
            <a:fld id="{7245A062-53C5-4A50-B0D4-9D1BED053FB3}" type="datetime4">
              <a:rPr lang="en-US" smtClean="0"/>
              <a:t>October 4, 2022</a:t>
            </a:fld>
            <a:endParaRPr lang="en-US" dirty="0"/>
          </a:p>
        </p:txBody>
      </p:sp>
      <p:sp>
        <p:nvSpPr>
          <p:cNvPr id="6" name="Footer Placeholder 5">
            <a:extLst>
              <a:ext uri="{FF2B5EF4-FFF2-40B4-BE49-F238E27FC236}">
                <a16:creationId xmlns:a16="http://schemas.microsoft.com/office/drawing/2014/main" id="{15424257-CE29-7E41-9C64-72B17CE43E8C}"/>
              </a:ext>
            </a:extLst>
          </p:cNvPr>
          <p:cNvSpPr>
            <a:spLocks noGrp="1"/>
          </p:cNvSpPr>
          <p:nvPr>
            <p:ph type="ftr" sz="quarter" idx="17"/>
          </p:nvPr>
        </p:nvSpPr>
        <p:spPr/>
        <p:txBody>
          <a:bodyPr/>
          <a:lstStyle/>
          <a:p>
            <a:endParaRPr lang="en-US" sz="1000" dirty="0"/>
          </a:p>
        </p:txBody>
      </p:sp>
      <p:sp>
        <p:nvSpPr>
          <p:cNvPr id="9" name="Slide Number Placeholder 8">
            <a:extLst>
              <a:ext uri="{FF2B5EF4-FFF2-40B4-BE49-F238E27FC236}">
                <a16:creationId xmlns:a16="http://schemas.microsoft.com/office/drawing/2014/main" id="{25A09E0D-92BA-654D-A01E-71ED741EDDCE}"/>
              </a:ext>
            </a:extLst>
          </p:cNvPr>
          <p:cNvSpPr>
            <a:spLocks noGrp="1"/>
          </p:cNvSpPr>
          <p:nvPr>
            <p:ph type="sldNum" sz="quarter" idx="18"/>
          </p:nvPr>
        </p:nvSpPr>
        <p:spPr/>
        <p:txBody>
          <a:bodyPr/>
          <a:lstStyle/>
          <a:p>
            <a:pPr algn="ctr"/>
            <a:fld id="{B474D2A7-32E0-B840-9DF4-58881E53B73E}" type="slidenum">
              <a:rPr lang="en-US" smtClean="0"/>
              <a:pPr/>
              <a:t>‹#›</a:t>
            </a:fld>
            <a:endParaRPr lang="en-US" dirty="0"/>
          </a:p>
        </p:txBody>
      </p:sp>
    </p:spTree>
    <p:extLst>
      <p:ext uri="{BB962C8B-B14F-4D97-AF65-F5344CB8AC3E}">
        <p14:creationId xmlns:p14="http://schemas.microsoft.com/office/powerpoint/2010/main" val="223625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95BE5B-0BC7-324E-AFB3-CE38DF7C6D00}"/>
              </a:ext>
            </a:extLst>
          </p:cNvPr>
          <p:cNvSpPr>
            <a:spLocks noGrp="1"/>
          </p:cNvSpPr>
          <p:nvPr>
            <p:ph type="title"/>
          </p:nvPr>
        </p:nvSpPr>
        <p:spPr>
          <a:xfrm>
            <a:off x="1309816" y="914399"/>
            <a:ext cx="9029938" cy="6125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C58E00E5-7AF6-BF45-8C31-0FCCA3DFDDA5}"/>
              </a:ext>
            </a:extLst>
          </p:cNvPr>
          <p:cNvSpPr>
            <a:spLocks noGrp="1"/>
          </p:cNvSpPr>
          <p:nvPr>
            <p:ph type="body" idx="1"/>
          </p:nvPr>
        </p:nvSpPr>
        <p:spPr>
          <a:xfrm>
            <a:off x="1309816" y="1664678"/>
            <a:ext cx="9029938" cy="4315992"/>
          </a:xfrm>
          <a:prstGeom prst="rect">
            <a:avLst/>
          </a:prstGeom>
        </p:spPr>
        <p:txBody>
          <a:bodyPr vert="horz" lIns="91440" tIns="45720" rIns="91440" bIns="45720" rtlCol="0">
            <a:normAutofit/>
          </a:bodyPr>
          <a:lstStyle/>
          <a:p>
            <a:pPr lvl="0"/>
            <a:r>
              <a:rPr lang="en-US" dirty="0"/>
              <a:t>Click to edit text</a:t>
            </a:r>
          </a:p>
        </p:txBody>
      </p:sp>
      <p:sp>
        <p:nvSpPr>
          <p:cNvPr id="4" name="Date Placeholder 3">
            <a:extLst>
              <a:ext uri="{FF2B5EF4-FFF2-40B4-BE49-F238E27FC236}">
                <a16:creationId xmlns:a16="http://schemas.microsoft.com/office/drawing/2014/main" id="{DB8BC904-E760-3B42-B79E-D0CBC7BD4D8B}"/>
              </a:ext>
            </a:extLst>
          </p:cNvPr>
          <p:cNvSpPr>
            <a:spLocks noGrp="1"/>
          </p:cNvSpPr>
          <p:nvPr>
            <p:ph type="dt" sz="half" idx="2"/>
          </p:nvPr>
        </p:nvSpPr>
        <p:spPr>
          <a:xfrm>
            <a:off x="1309816" y="6387904"/>
            <a:ext cx="1668162"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lgn="l"/>
            <a:fld id="{F71E2C57-5EA6-4ECE-94C5-0950185705CD}" type="datetime4">
              <a:rPr lang="en-US" smtClean="0"/>
              <a:t>October 4, 2022</a:t>
            </a:fld>
            <a:endParaRPr lang="en-US" dirty="0"/>
          </a:p>
        </p:txBody>
      </p:sp>
      <p:sp>
        <p:nvSpPr>
          <p:cNvPr id="6" name="Slide Number Placeholder 5">
            <a:extLst>
              <a:ext uri="{FF2B5EF4-FFF2-40B4-BE49-F238E27FC236}">
                <a16:creationId xmlns:a16="http://schemas.microsoft.com/office/drawing/2014/main" id="{07EC38C8-DCB0-FD4C-BE6A-DE2081C982D1}"/>
              </a:ext>
            </a:extLst>
          </p:cNvPr>
          <p:cNvSpPr>
            <a:spLocks noGrp="1"/>
          </p:cNvSpPr>
          <p:nvPr>
            <p:ph type="sldNum" sz="quarter" idx="4"/>
          </p:nvPr>
        </p:nvSpPr>
        <p:spPr>
          <a:xfrm>
            <a:off x="11495015" y="6387904"/>
            <a:ext cx="413291"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algn="ctr"/>
            <a:fld id="{B474D2A7-32E0-B840-9DF4-58881E53B73E}" type="slidenum">
              <a:rPr lang="en-US" smtClean="0"/>
              <a:pPr/>
              <a:t>‹#›</a:t>
            </a:fld>
            <a:endParaRPr lang="en-US" dirty="0"/>
          </a:p>
        </p:txBody>
      </p:sp>
      <p:sp>
        <p:nvSpPr>
          <p:cNvPr id="7" name="Footer Placeholder 6">
            <a:extLst>
              <a:ext uri="{FF2B5EF4-FFF2-40B4-BE49-F238E27FC236}">
                <a16:creationId xmlns:a16="http://schemas.microsoft.com/office/drawing/2014/main" id="{556B1E39-6087-E442-98D9-7762AA94039F}"/>
              </a:ext>
            </a:extLst>
          </p:cNvPr>
          <p:cNvSpPr>
            <a:spLocks noGrp="1"/>
          </p:cNvSpPr>
          <p:nvPr>
            <p:ph type="ftr" sz="quarter" idx="3"/>
          </p:nvPr>
        </p:nvSpPr>
        <p:spPr>
          <a:xfrm>
            <a:off x="3150339" y="6387904"/>
            <a:ext cx="41148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sz="1000" dirty="0"/>
          </a:p>
        </p:txBody>
      </p:sp>
      <p:sp>
        <p:nvSpPr>
          <p:cNvPr id="8" name="Rectangle 7">
            <a:extLst>
              <a:ext uri="{FF2B5EF4-FFF2-40B4-BE49-F238E27FC236}">
                <a16:creationId xmlns:a16="http://schemas.microsoft.com/office/drawing/2014/main" id="{670FE147-B135-8D4B-8EAD-3CF39A8FDAAE}"/>
              </a:ext>
            </a:extLst>
          </p:cNvPr>
          <p:cNvSpPr/>
          <p:nvPr userDrawn="1"/>
        </p:nvSpPr>
        <p:spPr>
          <a:xfrm>
            <a:off x="7405816" y="0"/>
            <a:ext cx="4786184"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1941D558-EE14-D44D-A031-E5D6B2E40FB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0487513" y="230210"/>
            <a:ext cx="1495423" cy="428235"/>
          </a:xfrm>
          <a:prstGeom prst="rect">
            <a:avLst/>
          </a:prstGeom>
        </p:spPr>
      </p:pic>
      <p:cxnSp>
        <p:nvCxnSpPr>
          <p:cNvPr id="10" name="Straight Connector 9">
            <a:extLst>
              <a:ext uri="{FF2B5EF4-FFF2-40B4-BE49-F238E27FC236}">
                <a16:creationId xmlns:a16="http://schemas.microsoft.com/office/drawing/2014/main" id="{39494C05-376A-3C49-870A-9416D8A8E77F}"/>
              </a:ext>
            </a:extLst>
          </p:cNvPr>
          <p:cNvCxnSpPr>
            <a:cxnSpLocks/>
          </p:cNvCxnSpPr>
          <p:nvPr userDrawn="1"/>
        </p:nvCxnSpPr>
        <p:spPr>
          <a:xfrm>
            <a:off x="0" y="460083"/>
            <a:ext cx="1005765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2F21097-B780-BA4B-96B0-E5E425983A44}"/>
              </a:ext>
            </a:extLst>
          </p:cNvPr>
          <p:cNvSpPr/>
          <p:nvPr userDrawn="1"/>
        </p:nvSpPr>
        <p:spPr>
          <a:xfrm>
            <a:off x="10057652" y="319032"/>
            <a:ext cx="282102" cy="282102"/>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8484F2E-6A68-934A-BBBA-5F64CF010593}"/>
              </a:ext>
            </a:extLst>
          </p:cNvPr>
          <p:cNvSpPr/>
          <p:nvPr userDrawn="1"/>
        </p:nvSpPr>
        <p:spPr>
          <a:xfrm>
            <a:off x="822645" y="247389"/>
            <a:ext cx="411056" cy="41105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719925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p:txStyles>
    <p:title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2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95BE5B-0BC7-324E-AFB3-CE38DF7C6D00}"/>
              </a:ext>
            </a:extLst>
          </p:cNvPr>
          <p:cNvSpPr>
            <a:spLocks noGrp="1"/>
          </p:cNvSpPr>
          <p:nvPr>
            <p:ph type="title"/>
          </p:nvPr>
        </p:nvSpPr>
        <p:spPr>
          <a:xfrm>
            <a:off x="1309816" y="914399"/>
            <a:ext cx="9029938" cy="6125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C58E00E5-7AF6-BF45-8C31-0FCCA3DFDDA5}"/>
              </a:ext>
            </a:extLst>
          </p:cNvPr>
          <p:cNvSpPr>
            <a:spLocks noGrp="1"/>
          </p:cNvSpPr>
          <p:nvPr>
            <p:ph type="body" idx="1"/>
          </p:nvPr>
        </p:nvSpPr>
        <p:spPr>
          <a:xfrm>
            <a:off x="1309816" y="1664678"/>
            <a:ext cx="9029938" cy="4315992"/>
          </a:xfrm>
          <a:prstGeom prst="rect">
            <a:avLst/>
          </a:prstGeom>
        </p:spPr>
        <p:txBody>
          <a:bodyPr vert="horz" lIns="91440" tIns="45720" rIns="91440" bIns="45720" rtlCol="0">
            <a:normAutofit/>
          </a:bodyPr>
          <a:lstStyle/>
          <a:p>
            <a:pPr lvl="0"/>
            <a:r>
              <a:rPr lang="en-US" dirty="0"/>
              <a:t>Click to edit text</a:t>
            </a:r>
          </a:p>
        </p:txBody>
      </p:sp>
      <p:sp>
        <p:nvSpPr>
          <p:cNvPr id="4" name="Date Placeholder 3">
            <a:extLst>
              <a:ext uri="{FF2B5EF4-FFF2-40B4-BE49-F238E27FC236}">
                <a16:creationId xmlns:a16="http://schemas.microsoft.com/office/drawing/2014/main" id="{DB8BC904-E760-3B42-B79E-D0CBC7BD4D8B}"/>
              </a:ext>
            </a:extLst>
          </p:cNvPr>
          <p:cNvSpPr>
            <a:spLocks noGrp="1"/>
          </p:cNvSpPr>
          <p:nvPr>
            <p:ph type="dt" sz="half" idx="2"/>
          </p:nvPr>
        </p:nvSpPr>
        <p:spPr>
          <a:xfrm>
            <a:off x="1309816" y="6387904"/>
            <a:ext cx="1668162"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lgn="l"/>
            <a:fld id="{ECE84719-0301-4379-81A3-34B3424EA6CC}" type="datetime4">
              <a:rPr lang="en-US" smtClean="0"/>
              <a:t>October 4, 2022</a:t>
            </a:fld>
            <a:endParaRPr lang="en-US" dirty="0"/>
          </a:p>
        </p:txBody>
      </p:sp>
      <p:sp>
        <p:nvSpPr>
          <p:cNvPr id="6" name="Slide Number Placeholder 5">
            <a:extLst>
              <a:ext uri="{FF2B5EF4-FFF2-40B4-BE49-F238E27FC236}">
                <a16:creationId xmlns:a16="http://schemas.microsoft.com/office/drawing/2014/main" id="{07EC38C8-DCB0-FD4C-BE6A-DE2081C982D1}"/>
              </a:ext>
            </a:extLst>
          </p:cNvPr>
          <p:cNvSpPr>
            <a:spLocks noGrp="1"/>
          </p:cNvSpPr>
          <p:nvPr>
            <p:ph type="sldNum" sz="quarter" idx="4"/>
          </p:nvPr>
        </p:nvSpPr>
        <p:spPr>
          <a:xfrm>
            <a:off x="11495015" y="6387904"/>
            <a:ext cx="413291"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algn="ctr"/>
            <a:fld id="{B474D2A7-32E0-B840-9DF4-58881E53B73E}" type="slidenum">
              <a:rPr lang="en-US" smtClean="0"/>
              <a:pPr/>
              <a:t>‹#›</a:t>
            </a:fld>
            <a:endParaRPr lang="en-US" dirty="0"/>
          </a:p>
        </p:txBody>
      </p:sp>
      <p:sp>
        <p:nvSpPr>
          <p:cNvPr id="7" name="Footer Placeholder 6">
            <a:extLst>
              <a:ext uri="{FF2B5EF4-FFF2-40B4-BE49-F238E27FC236}">
                <a16:creationId xmlns:a16="http://schemas.microsoft.com/office/drawing/2014/main" id="{556B1E39-6087-E442-98D9-7762AA94039F}"/>
              </a:ext>
            </a:extLst>
          </p:cNvPr>
          <p:cNvSpPr>
            <a:spLocks noGrp="1"/>
          </p:cNvSpPr>
          <p:nvPr>
            <p:ph type="ftr" sz="quarter" idx="3"/>
          </p:nvPr>
        </p:nvSpPr>
        <p:spPr>
          <a:xfrm>
            <a:off x="3145142" y="6387904"/>
            <a:ext cx="41148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sz="1000" dirty="0"/>
          </a:p>
        </p:txBody>
      </p:sp>
      <p:sp>
        <p:nvSpPr>
          <p:cNvPr id="8" name="Rectangle 7">
            <a:extLst>
              <a:ext uri="{FF2B5EF4-FFF2-40B4-BE49-F238E27FC236}">
                <a16:creationId xmlns:a16="http://schemas.microsoft.com/office/drawing/2014/main" id="{670FE147-B135-8D4B-8EAD-3CF39A8FDAAE}"/>
              </a:ext>
            </a:extLst>
          </p:cNvPr>
          <p:cNvSpPr/>
          <p:nvPr userDrawn="1"/>
        </p:nvSpPr>
        <p:spPr>
          <a:xfrm>
            <a:off x="7405816" y="0"/>
            <a:ext cx="4786184"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1941D558-EE14-D44D-A031-E5D6B2E40FB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0487513" y="230210"/>
            <a:ext cx="1495423" cy="428235"/>
          </a:xfrm>
          <a:prstGeom prst="rect">
            <a:avLst/>
          </a:prstGeom>
        </p:spPr>
      </p:pic>
      <p:cxnSp>
        <p:nvCxnSpPr>
          <p:cNvPr id="10" name="Straight Connector 9">
            <a:extLst>
              <a:ext uri="{FF2B5EF4-FFF2-40B4-BE49-F238E27FC236}">
                <a16:creationId xmlns:a16="http://schemas.microsoft.com/office/drawing/2014/main" id="{39494C05-376A-3C49-870A-9416D8A8E77F}"/>
              </a:ext>
            </a:extLst>
          </p:cNvPr>
          <p:cNvCxnSpPr>
            <a:cxnSpLocks/>
          </p:cNvCxnSpPr>
          <p:nvPr userDrawn="1"/>
        </p:nvCxnSpPr>
        <p:spPr>
          <a:xfrm>
            <a:off x="0" y="460083"/>
            <a:ext cx="1005765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2F21097-B780-BA4B-96B0-E5E425983A44}"/>
              </a:ext>
            </a:extLst>
          </p:cNvPr>
          <p:cNvSpPr/>
          <p:nvPr userDrawn="1"/>
        </p:nvSpPr>
        <p:spPr>
          <a:xfrm>
            <a:off x="10057652" y="319032"/>
            <a:ext cx="282102" cy="282102"/>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8484F2E-6A68-934A-BBBA-5F64CF010593}"/>
              </a:ext>
            </a:extLst>
          </p:cNvPr>
          <p:cNvSpPr/>
          <p:nvPr userDrawn="1"/>
        </p:nvSpPr>
        <p:spPr>
          <a:xfrm>
            <a:off x="822645" y="247389"/>
            <a:ext cx="411056" cy="41105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11992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ftr="0"/>
  <p:txStyles>
    <p:title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2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95BE5B-0BC7-324E-AFB3-CE38DF7C6D00}"/>
              </a:ext>
            </a:extLst>
          </p:cNvPr>
          <p:cNvSpPr>
            <a:spLocks noGrp="1"/>
          </p:cNvSpPr>
          <p:nvPr>
            <p:ph type="title"/>
          </p:nvPr>
        </p:nvSpPr>
        <p:spPr>
          <a:xfrm>
            <a:off x="1309816" y="914399"/>
            <a:ext cx="9029938" cy="6125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C58E00E5-7AF6-BF45-8C31-0FCCA3DFDDA5}"/>
              </a:ext>
            </a:extLst>
          </p:cNvPr>
          <p:cNvSpPr>
            <a:spLocks noGrp="1"/>
          </p:cNvSpPr>
          <p:nvPr>
            <p:ph type="body" idx="1"/>
          </p:nvPr>
        </p:nvSpPr>
        <p:spPr>
          <a:xfrm>
            <a:off x="1309816" y="1664678"/>
            <a:ext cx="9029938" cy="4315992"/>
          </a:xfrm>
          <a:prstGeom prst="rect">
            <a:avLst/>
          </a:prstGeom>
        </p:spPr>
        <p:txBody>
          <a:bodyPr vert="horz" lIns="91440" tIns="45720" rIns="91440" bIns="45720" rtlCol="0">
            <a:normAutofit/>
          </a:bodyPr>
          <a:lstStyle/>
          <a:p>
            <a:pPr lvl="0"/>
            <a:r>
              <a:rPr lang="en-US" dirty="0"/>
              <a:t>Click to edit text</a:t>
            </a:r>
          </a:p>
        </p:txBody>
      </p:sp>
      <p:sp>
        <p:nvSpPr>
          <p:cNvPr id="4" name="Date Placeholder 3">
            <a:extLst>
              <a:ext uri="{FF2B5EF4-FFF2-40B4-BE49-F238E27FC236}">
                <a16:creationId xmlns:a16="http://schemas.microsoft.com/office/drawing/2014/main" id="{DB8BC904-E760-3B42-B79E-D0CBC7BD4D8B}"/>
              </a:ext>
            </a:extLst>
          </p:cNvPr>
          <p:cNvSpPr>
            <a:spLocks noGrp="1"/>
          </p:cNvSpPr>
          <p:nvPr>
            <p:ph type="dt" sz="half" idx="2"/>
          </p:nvPr>
        </p:nvSpPr>
        <p:spPr>
          <a:xfrm>
            <a:off x="1309816" y="6387904"/>
            <a:ext cx="1668162"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lgn="l"/>
            <a:fld id="{54F9BB2F-227A-40BE-8C54-7B6D57AFCE90}" type="datetime4">
              <a:rPr lang="en-US" smtClean="0"/>
              <a:t>October 4, 2022</a:t>
            </a:fld>
            <a:endParaRPr lang="en-US" dirty="0"/>
          </a:p>
        </p:txBody>
      </p:sp>
      <p:sp>
        <p:nvSpPr>
          <p:cNvPr id="6" name="Slide Number Placeholder 5">
            <a:extLst>
              <a:ext uri="{FF2B5EF4-FFF2-40B4-BE49-F238E27FC236}">
                <a16:creationId xmlns:a16="http://schemas.microsoft.com/office/drawing/2014/main" id="{07EC38C8-DCB0-FD4C-BE6A-DE2081C982D1}"/>
              </a:ext>
            </a:extLst>
          </p:cNvPr>
          <p:cNvSpPr>
            <a:spLocks noGrp="1"/>
          </p:cNvSpPr>
          <p:nvPr>
            <p:ph type="sldNum" sz="quarter" idx="4"/>
          </p:nvPr>
        </p:nvSpPr>
        <p:spPr>
          <a:xfrm>
            <a:off x="11495014" y="6387904"/>
            <a:ext cx="413291"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algn="ctr"/>
            <a:fld id="{B474D2A7-32E0-B840-9DF4-58881E53B73E}" type="slidenum">
              <a:rPr lang="en-US" smtClean="0"/>
              <a:pPr/>
              <a:t>‹#›</a:t>
            </a:fld>
            <a:endParaRPr lang="en-US" dirty="0"/>
          </a:p>
        </p:txBody>
      </p:sp>
      <p:sp>
        <p:nvSpPr>
          <p:cNvPr id="7" name="Footer Placeholder 6">
            <a:extLst>
              <a:ext uri="{FF2B5EF4-FFF2-40B4-BE49-F238E27FC236}">
                <a16:creationId xmlns:a16="http://schemas.microsoft.com/office/drawing/2014/main" id="{556B1E39-6087-E442-98D9-7762AA94039F}"/>
              </a:ext>
            </a:extLst>
          </p:cNvPr>
          <p:cNvSpPr>
            <a:spLocks noGrp="1"/>
          </p:cNvSpPr>
          <p:nvPr>
            <p:ph type="ftr" sz="quarter" idx="3"/>
          </p:nvPr>
        </p:nvSpPr>
        <p:spPr>
          <a:xfrm>
            <a:off x="3150816" y="6387904"/>
            <a:ext cx="41148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sz="1000" dirty="0"/>
          </a:p>
        </p:txBody>
      </p:sp>
      <p:sp>
        <p:nvSpPr>
          <p:cNvPr id="8" name="Rectangle 7">
            <a:extLst>
              <a:ext uri="{FF2B5EF4-FFF2-40B4-BE49-F238E27FC236}">
                <a16:creationId xmlns:a16="http://schemas.microsoft.com/office/drawing/2014/main" id="{670FE147-B135-8D4B-8EAD-3CF39A8FDAAE}"/>
              </a:ext>
            </a:extLst>
          </p:cNvPr>
          <p:cNvSpPr/>
          <p:nvPr userDrawn="1"/>
        </p:nvSpPr>
        <p:spPr>
          <a:xfrm>
            <a:off x="7405816" y="0"/>
            <a:ext cx="4786184"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1941D558-EE14-D44D-A031-E5D6B2E40FB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0487513" y="230210"/>
            <a:ext cx="1495423" cy="428235"/>
          </a:xfrm>
          <a:prstGeom prst="rect">
            <a:avLst/>
          </a:prstGeom>
        </p:spPr>
      </p:pic>
      <p:cxnSp>
        <p:nvCxnSpPr>
          <p:cNvPr id="10" name="Straight Connector 9">
            <a:extLst>
              <a:ext uri="{FF2B5EF4-FFF2-40B4-BE49-F238E27FC236}">
                <a16:creationId xmlns:a16="http://schemas.microsoft.com/office/drawing/2014/main" id="{39494C05-376A-3C49-870A-9416D8A8E77F}"/>
              </a:ext>
            </a:extLst>
          </p:cNvPr>
          <p:cNvCxnSpPr>
            <a:cxnSpLocks/>
          </p:cNvCxnSpPr>
          <p:nvPr userDrawn="1"/>
        </p:nvCxnSpPr>
        <p:spPr>
          <a:xfrm>
            <a:off x="0" y="460083"/>
            <a:ext cx="100576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2F21097-B780-BA4B-96B0-E5E425983A44}"/>
              </a:ext>
            </a:extLst>
          </p:cNvPr>
          <p:cNvSpPr/>
          <p:nvPr userDrawn="1"/>
        </p:nvSpPr>
        <p:spPr>
          <a:xfrm>
            <a:off x="10057652" y="319032"/>
            <a:ext cx="282102" cy="282102"/>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8484F2E-6A68-934A-BBBA-5F64CF010593}"/>
              </a:ext>
            </a:extLst>
          </p:cNvPr>
          <p:cNvSpPr/>
          <p:nvPr userDrawn="1"/>
        </p:nvSpPr>
        <p:spPr>
          <a:xfrm>
            <a:off x="822645" y="247389"/>
            <a:ext cx="411056" cy="411056"/>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10811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hf hdr="0" ftr="0"/>
  <p:txStyles>
    <p:titleStyle>
      <a:lvl1pPr algn="l" defTabSz="914400" rtl="0" eaLnBrk="1" latinLnBrk="0" hangingPunct="1">
        <a:lnSpc>
          <a:spcPct val="90000"/>
        </a:lnSpc>
        <a:spcBef>
          <a:spcPct val="0"/>
        </a:spcBef>
        <a:buNone/>
        <a:defRPr sz="2400" kern="1200" spc="0"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2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video" Target="https://www.youtube.com/embed/EH92F9TBE-U?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82AB-D11B-696C-8676-DB45429F4CC0}"/>
              </a:ext>
            </a:extLst>
          </p:cNvPr>
          <p:cNvSpPr>
            <a:spLocks noGrp="1"/>
          </p:cNvSpPr>
          <p:nvPr>
            <p:ph type="title"/>
          </p:nvPr>
        </p:nvSpPr>
        <p:spPr>
          <a:xfrm>
            <a:off x="1417393" y="2365695"/>
            <a:ext cx="9029938" cy="3724712"/>
          </a:xfrm>
        </p:spPr>
        <p:txBody>
          <a:bodyPr>
            <a:normAutofit/>
          </a:bodyPr>
          <a:lstStyle/>
          <a:p>
            <a:r>
              <a:rPr lang="en-US" sz="4400" dirty="0"/>
              <a:t>Digital Signage Enhancements Project </a:t>
            </a:r>
            <a:br>
              <a:rPr lang="en-US" sz="4400" dirty="0"/>
            </a:br>
            <a:br>
              <a:rPr lang="en-US" dirty="0"/>
            </a:br>
            <a:br>
              <a:rPr lang="en-US" dirty="0"/>
            </a:br>
            <a:br>
              <a:rPr lang="en-US" dirty="0"/>
            </a:br>
            <a:r>
              <a:rPr lang="en-US" sz="2800" dirty="0"/>
              <a:t>MARTA Riders’ Advisory Council</a:t>
            </a:r>
            <a:br>
              <a:rPr lang="en-US" sz="2800" dirty="0"/>
            </a:br>
            <a:r>
              <a:rPr lang="en-US" sz="2800" dirty="0">
                <a:latin typeface="+mn-lt"/>
              </a:rPr>
              <a:t>October 5, 2022</a:t>
            </a:r>
            <a:endParaRPr lang="en-US" dirty="0">
              <a:latin typeface="+mn-lt"/>
            </a:endParaRPr>
          </a:p>
        </p:txBody>
      </p:sp>
      <p:sp>
        <p:nvSpPr>
          <p:cNvPr id="4" name="Slide Number Placeholder 3">
            <a:extLst>
              <a:ext uri="{FF2B5EF4-FFF2-40B4-BE49-F238E27FC236}">
                <a16:creationId xmlns:a16="http://schemas.microsoft.com/office/drawing/2014/main" id="{A11BA087-4285-92F6-CC3C-7CFDDB3D2052}"/>
              </a:ext>
            </a:extLst>
          </p:cNvPr>
          <p:cNvSpPr>
            <a:spLocks noGrp="1"/>
          </p:cNvSpPr>
          <p:nvPr>
            <p:ph type="sldNum" sz="quarter" idx="12"/>
          </p:nvPr>
        </p:nvSpPr>
        <p:spPr/>
        <p:txBody>
          <a:bodyPr/>
          <a:lstStyle/>
          <a:p>
            <a:pPr algn="ctr"/>
            <a:fld id="{B474D2A7-32E0-B840-9DF4-58881E53B73E}" type="slidenum">
              <a:rPr lang="en-US" smtClean="0"/>
              <a:pPr algn="ctr"/>
              <a:t>1</a:t>
            </a:fld>
            <a:endParaRPr lang="en-US" dirty="0"/>
          </a:p>
        </p:txBody>
      </p:sp>
      <p:sp>
        <p:nvSpPr>
          <p:cNvPr id="3" name="Date Placeholder 2">
            <a:extLst>
              <a:ext uri="{FF2B5EF4-FFF2-40B4-BE49-F238E27FC236}">
                <a16:creationId xmlns:a16="http://schemas.microsoft.com/office/drawing/2014/main" id="{0442D7C3-FCB6-4E3D-BA8D-FF7CA7369EA3}"/>
              </a:ext>
            </a:extLst>
          </p:cNvPr>
          <p:cNvSpPr>
            <a:spLocks noGrp="1"/>
          </p:cNvSpPr>
          <p:nvPr>
            <p:ph type="dt" sz="half" idx="10"/>
          </p:nvPr>
        </p:nvSpPr>
        <p:spPr/>
        <p:txBody>
          <a:bodyPr/>
          <a:lstStyle/>
          <a:p>
            <a:pPr algn="l"/>
            <a:fld id="{9A482D44-C9F2-4BAB-BDD2-213D8ED2C601}" type="datetime4">
              <a:rPr lang="en-US" smtClean="0"/>
              <a:t>October 4, 2022</a:t>
            </a:fld>
            <a:endParaRPr lang="en-US" dirty="0"/>
          </a:p>
        </p:txBody>
      </p:sp>
    </p:spTree>
    <p:extLst>
      <p:ext uri="{BB962C8B-B14F-4D97-AF65-F5344CB8AC3E}">
        <p14:creationId xmlns:p14="http://schemas.microsoft.com/office/powerpoint/2010/main" val="269915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D9AD-02CB-4E12-B65F-D4EC5960AB1B}"/>
              </a:ext>
            </a:extLst>
          </p:cNvPr>
          <p:cNvSpPr>
            <a:spLocks noGrp="1"/>
          </p:cNvSpPr>
          <p:nvPr>
            <p:ph type="title"/>
          </p:nvPr>
        </p:nvSpPr>
        <p:spPr/>
        <p:txBody>
          <a:bodyPr/>
          <a:lstStyle/>
          <a:p>
            <a:r>
              <a:rPr lang="en-US" dirty="0"/>
              <a:t>What is AVIS?</a:t>
            </a:r>
          </a:p>
        </p:txBody>
      </p:sp>
      <p:sp>
        <p:nvSpPr>
          <p:cNvPr id="3" name="Date Placeholder 2">
            <a:extLst>
              <a:ext uri="{FF2B5EF4-FFF2-40B4-BE49-F238E27FC236}">
                <a16:creationId xmlns:a16="http://schemas.microsoft.com/office/drawing/2014/main" id="{E84B8BA0-158E-4AFB-8873-DBBE4DB17934}"/>
              </a:ext>
            </a:extLst>
          </p:cNvPr>
          <p:cNvSpPr>
            <a:spLocks noGrp="1"/>
          </p:cNvSpPr>
          <p:nvPr>
            <p:ph type="dt" sz="half" idx="16"/>
          </p:nvPr>
        </p:nvSpPr>
        <p:spPr/>
        <p:txBody>
          <a:bodyPr/>
          <a:lstStyle/>
          <a:p>
            <a:pPr algn="l"/>
            <a:fld id="{92F9BBA3-A8B7-4218-BE68-BBD245BEE6F7}" type="datetime4">
              <a:rPr lang="en-US" smtClean="0"/>
              <a:t>October 4, 2022</a:t>
            </a:fld>
            <a:endParaRPr lang="en-US" dirty="0"/>
          </a:p>
        </p:txBody>
      </p:sp>
      <p:sp>
        <p:nvSpPr>
          <p:cNvPr id="4" name="Slide Number Placeholder 3">
            <a:extLst>
              <a:ext uri="{FF2B5EF4-FFF2-40B4-BE49-F238E27FC236}">
                <a16:creationId xmlns:a16="http://schemas.microsoft.com/office/drawing/2014/main" id="{E012BD18-428D-4753-8083-C8862B607E8A}"/>
              </a:ext>
            </a:extLst>
          </p:cNvPr>
          <p:cNvSpPr>
            <a:spLocks noGrp="1"/>
          </p:cNvSpPr>
          <p:nvPr>
            <p:ph type="sldNum" sz="quarter" idx="18"/>
          </p:nvPr>
        </p:nvSpPr>
        <p:spPr/>
        <p:txBody>
          <a:bodyPr/>
          <a:lstStyle/>
          <a:p>
            <a:pPr algn="ctr"/>
            <a:fld id="{B474D2A7-32E0-B840-9DF4-58881E53B73E}" type="slidenum">
              <a:rPr lang="en-US" smtClean="0"/>
              <a:pPr algn="ctr"/>
              <a:t>2</a:t>
            </a:fld>
            <a:endParaRPr lang="en-US" dirty="0"/>
          </a:p>
        </p:txBody>
      </p:sp>
      <p:sp>
        <p:nvSpPr>
          <p:cNvPr id="8" name="TextBox 7">
            <a:extLst>
              <a:ext uri="{FF2B5EF4-FFF2-40B4-BE49-F238E27FC236}">
                <a16:creationId xmlns:a16="http://schemas.microsoft.com/office/drawing/2014/main" id="{8E2E7DAE-AE8E-43CC-A211-1DC6A42FDB05}"/>
              </a:ext>
            </a:extLst>
          </p:cNvPr>
          <p:cNvSpPr txBox="1"/>
          <p:nvPr/>
        </p:nvSpPr>
        <p:spPr>
          <a:xfrm>
            <a:off x="7248088" y="1647826"/>
            <a:ext cx="4353886" cy="3139321"/>
          </a:xfrm>
          <a:prstGeom prst="rect">
            <a:avLst/>
          </a:prstGeom>
          <a:noFill/>
        </p:spPr>
        <p:txBody>
          <a:bodyPr wrap="square" rtlCol="0">
            <a:spAutoFit/>
          </a:bodyPr>
          <a:lstStyle/>
          <a:p>
            <a:r>
              <a:rPr lang="en-US" dirty="0">
                <a:latin typeface="+mj-lt"/>
              </a:rPr>
              <a:t>AVIS is MARTA’s in-station digital information system</a:t>
            </a:r>
          </a:p>
          <a:p>
            <a:endParaRPr lang="en-US" dirty="0"/>
          </a:p>
          <a:p>
            <a:r>
              <a:rPr lang="en-US" dirty="0"/>
              <a:t>AVIS stands for: </a:t>
            </a:r>
            <a:endParaRPr lang="en-US" dirty="0">
              <a:latin typeface="+mj-lt"/>
            </a:endParaRPr>
          </a:p>
          <a:p>
            <a:r>
              <a:rPr lang="en-US" dirty="0">
                <a:latin typeface="+mj-lt"/>
              </a:rPr>
              <a:t>A</a:t>
            </a:r>
            <a:r>
              <a:rPr lang="en-US" dirty="0"/>
              <a:t>udio-</a:t>
            </a:r>
            <a:r>
              <a:rPr lang="en-US" dirty="0">
                <a:latin typeface="+mj-lt"/>
              </a:rPr>
              <a:t>V</a:t>
            </a:r>
            <a:r>
              <a:rPr lang="en-US" dirty="0"/>
              <a:t>isual </a:t>
            </a:r>
            <a:r>
              <a:rPr lang="en-US" dirty="0">
                <a:latin typeface="+mj-lt"/>
              </a:rPr>
              <a:t>I</a:t>
            </a:r>
            <a:r>
              <a:rPr lang="en-US" dirty="0"/>
              <a:t>nformation </a:t>
            </a:r>
            <a:r>
              <a:rPr lang="en-US" dirty="0">
                <a:latin typeface="+mj-lt"/>
              </a:rPr>
              <a:t>S</a:t>
            </a:r>
            <a:r>
              <a:rPr lang="en-US" dirty="0"/>
              <a:t>ystem</a:t>
            </a:r>
          </a:p>
          <a:p>
            <a:endParaRPr lang="en-US" dirty="0"/>
          </a:p>
          <a:p>
            <a:r>
              <a:rPr lang="en-US" dirty="0"/>
              <a:t>This system entails all MARTA public address systems and electronic signage at MARTA’s 38 rail stations.</a:t>
            </a:r>
          </a:p>
          <a:p>
            <a:endParaRPr lang="en-US" dirty="0"/>
          </a:p>
          <a:p>
            <a:endParaRPr lang="en-US" dirty="0"/>
          </a:p>
        </p:txBody>
      </p:sp>
      <p:pic>
        <p:nvPicPr>
          <p:cNvPr id="10" name="Content Placeholder 9" descr="Graphical user interface&#10;&#10;Description automatically generated with low confidence">
            <a:extLst>
              <a:ext uri="{FF2B5EF4-FFF2-40B4-BE49-F238E27FC236}">
                <a16:creationId xmlns:a16="http://schemas.microsoft.com/office/drawing/2014/main" id="{06A62C30-D97A-4CD5-AEA8-88F0D8AA6CA9}"/>
              </a:ext>
            </a:extLst>
          </p:cNvPr>
          <p:cNvPicPr>
            <a:picLocks noGrp="1" noChangeAspect="1"/>
          </p:cNvPicPr>
          <p:nvPr>
            <p:ph sz="quarter" idx="15"/>
          </p:nvPr>
        </p:nvPicPr>
        <p:blipFill>
          <a:blip r:embed="rId2"/>
          <a:stretch>
            <a:fillRect/>
          </a:stretch>
        </p:blipFill>
        <p:spPr>
          <a:xfrm>
            <a:off x="914906" y="1793875"/>
            <a:ext cx="5809326" cy="3270250"/>
          </a:xfrm>
          <a:ln w="57150">
            <a:solidFill>
              <a:schemeClr val="accent1"/>
            </a:solidFill>
          </a:ln>
        </p:spPr>
      </p:pic>
      <p:sp>
        <p:nvSpPr>
          <p:cNvPr id="11" name="TextBox 10">
            <a:extLst>
              <a:ext uri="{FF2B5EF4-FFF2-40B4-BE49-F238E27FC236}">
                <a16:creationId xmlns:a16="http://schemas.microsoft.com/office/drawing/2014/main" id="{F2683ADE-4BF8-49F2-A975-39EA8D6A3C77}"/>
              </a:ext>
            </a:extLst>
          </p:cNvPr>
          <p:cNvSpPr txBox="1"/>
          <p:nvPr/>
        </p:nvSpPr>
        <p:spPr>
          <a:xfrm>
            <a:off x="1940183" y="5172301"/>
            <a:ext cx="3363985" cy="646331"/>
          </a:xfrm>
          <a:prstGeom prst="rect">
            <a:avLst/>
          </a:prstGeom>
          <a:noFill/>
        </p:spPr>
        <p:txBody>
          <a:bodyPr wrap="square" rtlCol="0">
            <a:spAutoFit/>
          </a:bodyPr>
          <a:lstStyle/>
          <a:p>
            <a:pPr algn="ctr"/>
            <a:r>
              <a:rPr lang="en-US" dirty="0">
                <a:solidFill>
                  <a:schemeClr val="accent1"/>
                </a:solidFill>
                <a:latin typeface="+mj-lt"/>
              </a:rPr>
              <a:t>Photos of AVIS screens being installed</a:t>
            </a:r>
          </a:p>
        </p:txBody>
      </p:sp>
    </p:spTree>
    <p:extLst>
      <p:ext uri="{BB962C8B-B14F-4D97-AF65-F5344CB8AC3E}">
        <p14:creationId xmlns:p14="http://schemas.microsoft.com/office/powerpoint/2010/main" val="112390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E662FA-5B30-4B6B-97F2-872064AD98EB}"/>
              </a:ext>
            </a:extLst>
          </p:cNvPr>
          <p:cNvSpPr>
            <a:spLocks noGrp="1"/>
          </p:cNvSpPr>
          <p:nvPr>
            <p:ph type="title"/>
          </p:nvPr>
        </p:nvSpPr>
        <p:spPr/>
        <p:txBody>
          <a:bodyPr>
            <a:normAutofit/>
          </a:bodyPr>
          <a:lstStyle/>
          <a:p>
            <a:r>
              <a:rPr lang="en-US" sz="2200" b="1" i="0" dirty="0">
                <a:solidFill>
                  <a:srgbClr val="030303"/>
                </a:solidFill>
                <a:effectLst/>
              </a:rPr>
              <a:t>MARTA Heroes | Alphonso: Better Real-time Information</a:t>
            </a:r>
            <a:endParaRPr lang="en-US" sz="2200" dirty="0"/>
          </a:p>
        </p:txBody>
      </p:sp>
      <p:sp>
        <p:nvSpPr>
          <p:cNvPr id="5" name="Date Placeholder 4">
            <a:extLst>
              <a:ext uri="{FF2B5EF4-FFF2-40B4-BE49-F238E27FC236}">
                <a16:creationId xmlns:a16="http://schemas.microsoft.com/office/drawing/2014/main" id="{EE56AD88-8EA3-4130-BE8A-82555E90560B}"/>
              </a:ext>
            </a:extLst>
          </p:cNvPr>
          <p:cNvSpPr>
            <a:spLocks noGrp="1"/>
          </p:cNvSpPr>
          <p:nvPr>
            <p:ph type="dt" sz="half" idx="10"/>
          </p:nvPr>
        </p:nvSpPr>
        <p:spPr/>
        <p:txBody>
          <a:bodyPr/>
          <a:lstStyle/>
          <a:p>
            <a:pPr algn="l"/>
            <a:fld id="{404F353C-04E0-4D8D-959A-34475A0338A4}" type="datetime4">
              <a:rPr lang="en-US" smtClean="0"/>
              <a:t>October 4, 2022</a:t>
            </a:fld>
            <a:endParaRPr lang="en-US" dirty="0"/>
          </a:p>
        </p:txBody>
      </p:sp>
      <p:sp>
        <p:nvSpPr>
          <p:cNvPr id="6" name="Slide Number Placeholder 5">
            <a:extLst>
              <a:ext uri="{FF2B5EF4-FFF2-40B4-BE49-F238E27FC236}">
                <a16:creationId xmlns:a16="http://schemas.microsoft.com/office/drawing/2014/main" id="{5E7A683E-9140-44EE-BECE-C5E04302834F}"/>
              </a:ext>
            </a:extLst>
          </p:cNvPr>
          <p:cNvSpPr>
            <a:spLocks noGrp="1"/>
          </p:cNvSpPr>
          <p:nvPr>
            <p:ph type="sldNum" sz="quarter" idx="12"/>
          </p:nvPr>
        </p:nvSpPr>
        <p:spPr/>
        <p:txBody>
          <a:bodyPr/>
          <a:lstStyle/>
          <a:p>
            <a:pPr algn="ctr"/>
            <a:fld id="{B474D2A7-32E0-B840-9DF4-58881E53B73E}" type="slidenum">
              <a:rPr lang="en-US" smtClean="0"/>
              <a:pPr algn="ctr"/>
              <a:t>3</a:t>
            </a:fld>
            <a:endParaRPr lang="en-US" dirty="0"/>
          </a:p>
        </p:txBody>
      </p:sp>
      <p:pic>
        <p:nvPicPr>
          <p:cNvPr id="9" name="Online Media 8" title="MARTA Heroes | Alphonso: Better Real-time Information">
            <a:hlinkClick r:id="" action="ppaction://media"/>
            <a:extLst>
              <a:ext uri="{FF2B5EF4-FFF2-40B4-BE49-F238E27FC236}">
                <a16:creationId xmlns:a16="http://schemas.microsoft.com/office/drawing/2014/main" id="{46C430B9-E052-41D4-95D7-7CAAB06E193B}"/>
              </a:ext>
            </a:extLst>
          </p:cNvPr>
          <p:cNvPicPr>
            <a:picLocks noRot="1" noChangeAspect="1"/>
          </p:cNvPicPr>
          <p:nvPr>
            <a:videoFile r:link="rId1"/>
          </p:nvPr>
        </p:nvPicPr>
        <p:blipFill>
          <a:blip r:embed="rId3"/>
          <a:stretch>
            <a:fillRect/>
          </a:stretch>
        </p:blipFill>
        <p:spPr>
          <a:xfrm>
            <a:off x="2275381" y="1735359"/>
            <a:ext cx="7641237" cy="4317299"/>
          </a:xfrm>
          <a:prstGeom prst="rect">
            <a:avLst/>
          </a:prstGeom>
        </p:spPr>
      </p:pic>
    </p:spTree>
    <p:extLst>
      <p:ext uri="{BB962C8B-B14F-4D97-AF65-F5344CB8AC3E}">
        <p14:creationId xmlns:p14="http://schemas.microsoft.com/office/powerpoint/2010/main" val="5733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834D-3E8C-4EC9-A396-B2411C02A6E8}"/>
              </a:ext>
            </a:extLst>
          </p:cNvPr>
          <p:cNvSpPr>
            <a:spLocks noGrp="1"/>
          </p:cNvSpPr>
          <p:nvPr>
            <p:ph type="title"/>
          </p:nvPr>
        </p:nvSpPr>
        <p:spPr/>
        <p:txBody>
          <a:bodyPr>
            <a:normAutofit fontScale="90000"/>
          </a:bodyPr>
          <a:lstStyle/>
          <a:p>
            <a:r>
              <a:rPr lang="en-US" dirty="0"/>
              <a:t>Improving AVIS: Including Scheduled Train Departures</a:t>
            </a:r>
          </a:p>
        </p:txBody>
      </p:sp>
      <p:sp>
        <p:nvSpPr>
          <p:cNvPr id="10" name="Content Placeholder 9">
            <a:extLst>
              <a:ext uri="{FF2B5EF4-FFF2-40B4-BE49-F238E27FC236}">
                <a16:creationId xmlns:a16="http://schemas.microsoft.com/office/drawing/2014/main" id="{DC026386-CB41-4D85-BC77-6646FE4D6D5B}"/>
              </a:ext>
            </a:extLst>
          </p:cNvPr>
          <p:cNvSpPr>
            <a:spLocks noGrp="1"/>
          </p:cNvSpPr>
          <p:nvPr>
            <p:ph sz="quarter" idx="15"/>
          </p:nvPr>
        </p:nvSpPr>
        <p:spPr>
          <a:xfrm>
            <a:off x="1309811" y="1657772"/>
            <a:ext cx="4592348" cy="4315992"/>
          </a:xfrm>
        </p:spPr>
        <p:txBody>
          <a:bodyPr>
            <a:normAutofit/>
          </a:bodyPr>
          <a:lstStyle/>
          <a:p>
            <a:r>
              <a:rPr lang="en-US" dirty="0"/>
              <a:t>Currently, only actively moving trains are displayed on AVIS signs. </a:t>
            </a:r>
          </a:p>
          <a:p>
            <a:r>
              <a:rPr lang="en-US" dirty="0"/>
              <a:t>At </a:t>
            </a:r>
            <a:r>
              <a:rPr lang="en-US" dirty="0">
                <a:latin typeface="+mj-lt"/>
              </a:rPr>
              <a:t>Terminal Stations </a:t>
            </a:r>
            <a:r>
              <a:rPr lang="en-US" dirty="0"/>
              <a:t>(e.g., Airport, H.E. Holmes, N. Springs) that means customers don’t know when the next train will be leaving.</a:t>
            </a:r>
          </a:p>
          <a:p>
            <a:r>
              <a:rPr lang="en-US" dirty="0"/>
              <a:t>At </a:t>
            </a:r>
            <a:r>
              <a:rPr lang="en-US" dirty="0">
                <a:latin typeface="+mj-lt"/>
              </a:rPr>
              <a:t>near terminal stations </a:t>
            </a:r>
            <a:r>
              <a:rPr lang="en-US" dirty="0"/>
              <a:t>(e.g., College Park, West Lake, Sandy Springs) customers don’t know when to expect a train until it has departed the terminal station.</a:t>
            </a:r>
          </a:p>
          <a:p>
            <a:r>
              <a:rPr lang="en-US" i="1" dirty="0">
                <a:solidFill>
                  <a:schemeClr val="accent1"/>
                </a:solidFill>
                <a:latin typeface="+mj-lt"/>
              </a:rPr>
              <a:t>Improvement: Begin displaying expected scheduled departure/arrival of trains before they have departed. Convert to real-time once the train departs.</a:t>
            </a:r>
          </a:p>
        </p:txBody>
      </p:sp>
      <p:sp>
        <p:nvSpPr>
          <p:cNvPr id="3" name="Date Placeholder 2">
            <a:extLst>
              <a:ext uri="{FF2B5EF4-FFF2-40B4-BE49-F238E27FC236}">
                <a16:creationId xmlns:a16="http://schemas.microsoft.com/office/drawing/2014/main" id="{8854D073-3A18-457E-A749-737CB240D45D}"/>
              </a:ext>
            </a:extLst>
          </p:cNvPr>
          <p:cNvSpPr>
            <a:spLocks noGrp="1"/>
          </p:cNvSpPr>
          <p:nvPr>
            <p:ph type="dt" sz="half" idx="17"/>
          </p:nvPr>
        </p:nvSpPr>
        <p:spPr/>
        <p:txBody>
          <a:bodyPr/>
          <a:lstStyle/>
          <a:p>
            <a:pPr algn="l"/>
            <a:fld id="{32CA82F5-CC5F-4539-A326-49AECF9F94BE}" type="datetime4">
              <a:rPr lang="en-US" smtClean="0"/>
              <a:t>October 4, 2022</a:t>
            </a:fld>
            <a:endParaRPr lang="en-US" dirty="0"/>
          </a:p>
        </p:txBody>
      </p:sp>
      <p:sp>
        <p:nvSpPr>
          <p:cNvPr id="4" name="Slide Number Placeholder 3">
            <a:extLst>
              <a:ext uri="{FF2B5EF4-FFF2-40B4-BE49-F238E27FC236}">
                <a16:creationId xmlns:a16="http://schemas.microsoft.com/office/drawing/2014/main" id="{AB893C2F-F3DF-4687-B1D1-DF2DEFC345C0}"/>
              </a:ext>
            </a:extLst>
          </p:cNvPr>
          <p:cNvSpPr>
            <a:spLocks noGrp="1"/>
          </p:cNvSpPr>
          <p:nvPr>
            <p:ph type="sldNum" sz="quarter" idx="19"/>
          </p:nvPr>
        </p:nvSpPr>
        <p:spPr/>
        <p:txBody>
          <a:bodyPr/>
          <a:lstStyle/>
          <a:p>
            <a:pPr algn="ctr"/>
            <a:fld id="{B474D2A7-32E0-B840-9DF4-58881E53B73E}" type="slidenum">
              <a:rPr lang="en-US" smtClean="0"/>
              <a:pPr algn="ctr"/>
              <a:t>4</a:t>
            </a:fld>
            <a:endParaRPr lang="en-US" dirty="0"/>
          </a:p>
        </p:txBody>
      </p:sp>
      <p:pic>
        <p:nvPicPr>
          <p:cNvPr id="12" name="Picture 11" descr="Graphical user interface, text, application&#10;&#10;Description automatically generated">
            <a:extLst>
              <a:ext uri="{FF2B5EF4-FFF2-40B4-BE49-F238E27FC236}">
                <a16:creationId xmlns:a16="http://schemas.microsoft.com/office/drawing/2014/main" id="{8F6DEA4D-2531-45D9-AF4A-82ECB6AD755F}"/>
              </a:ext>
            </a:extLst>
          </p:cNvPr>
          <p:cNvPicPr>
            <a:picLocks noChangeAspect="1"/>
          </p:cNvPicPr>
          <p:nvPr/>
        </p:nvPicPr>
        <p:blipFill>
          <a:blip r:embed="rId2"/>
          <a:stretch>
            <a:fillRect/>
          </a:stretch>
        </p:blipFill>
        <p:spPr>
          <a:xfrm>
            <a:off x="6017130" y="1884348"/>
            <a:ext cx="5891176" cy="3345678"/>
          </a:xfrm>
          <a:prstGeom prst="rect">
            <a:avLst/>
          </a:prstGeom>
        </p:spPr>
      </p:pic>
      <p:sp>
        <p:nvSpPr>
          <p:cNvPr id="13" name="TextBox 12">
            <a:extLst>
              <a:ext uri="{FF2B5EF4-FFF2-40B4-BE49-F238E27FC236}">
                <a16:creationId xmlns:a16="http://schemas.microsoft.com/office/drawing/2014/main" id="{41DBCAEC-4F45-40FF-88D7-5638368F68ED}"/>
              </a:ext>
            </a:extLst>
          </p:cNvPr>
          <p:cNvSpPr txBox="1"/>
          <p:nvPr/>
        </p:nvSpPr>
        <p:spPr>
          <a:xfrm>
            <a:off x="6855573" y="5264309"/>
            <a:ext cx="4214290" cy="646331"/>
          </a:xfrm>
          <a:prstGeom prst="rect">
            <a:avLst/>
          </a:prstGeom>
          <a:noFill/>
        </p:spPr>
        <p:txBody>
          <a:bodyPr wrap="square" rtlCol="0">
            <a:spAutoFit/>
          </a:bodyPr>
          <a:lstStyle/>
          <a:p>
            <a:pPr algn="ctr"/>
            <a:r>
              <a:rPr lang="en-US" dirty="0">
                <a:solidFill>
                  <a:srgbClr val="FF7500"/>
                </a:solidFill>
                <a:latin typeface="+mj-lt"/>
              </a:rPr>
              <a:t>Mockup of new AVIS rail info (depicting College Park Station)</a:t>
            </a:r>
          </a:p>
        </p:txBody>
      </p:sp>
    </p:spTree>
    <p:extLst>
      <p:ext uri="{BB962C8B-B14F-4D97-AF65-F5344CB8AC3E}">
        <p14:creationId xmlns:p14="http://schemas.microsoft.com/office/powerpoint/2010/main" val="63825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05EE-9404-4A08-936D-ED5FB78FB673}"/>
              </a:ext>
            </a:extLst>
          </p:cNvPr>
          <p:cNvSpPr>
            <a:spLocks noGrp="1"/>
          </p:cNvSpPr>
          <p:nvPr>
            <p:ph type="title"/>
          </p:nvPr>
        </p:nvSpPr>
        <p:spPr>
          <a:xfrm>
            <a:off x="1309816" y="914399"/>
            <a:ext cx="10461974" cy="612500"/>
          </a:xfrm>
        </p:spPr>
        <p:txBody>
          <a:bodyPr>
            <a:normAutofit/>
          </a:bodyPr>
          <a:lstStyle/>
          <a:p>
            <a:r>
              <a:rPr lang="en-US" dirty="0"/>
              <a:t>Improving AVIS: Providing Center Platform Boarding Info</a:t>
            </a:r>
          </a:p>
        </p:txBody>
      </p:sp>
      <p:sp>
        <p:nvSpPr>
          <p:cNvPr id="3" name="Content Placeholder 2">
            <a:extLst>
              <a:ext uri="{FF2B5EF4-FFF2-40B4-BE49-F238E27FC236}">
                <a16:creationId xmlns:a16="http://schemas.microsoft.com/office/drawing/2014/main" id="{5162F9EE-7939-4C26-8F61-8EF63C8D86B1}"/>
              </a:ext>
            </a:extLst>
          </p:cNvPr>
          <p:cNvSpPr>
            <a:spLocks noGrp="1"/>
          </p:cNvSpPr>
          <p:nvPr>
            <p:ph sz="quarter" idx="15"/>
          </p:nvPr>
        </p:nvSpPr>
        <p:spPr>
          <a:xfrm>
            <a:off x="1309811" y="1657772"/>
            <a:ext cx="3077632" cy="4315992"/>
          </a:xfrm>
        </p:spPr>
        <p:txBody>
          <a:bodyPr/>
          <a:lstStyle/>
          <a:p>
            <a:r>
              <a:rPr lang="en-US" dirty="0"/>
              <a:t>Currently, AVIS does not provide information about which side of the platform will be used for the upcoming train. This is especially difficult for customers waiting for the trains at Airport Station.</a:t>
            </a:r>
          </a:p>
          <a:p>
            <a:endParaRPr lang="en-US" dirty="0"/>
          </a:p>
          <a:p>
            <a:r>
              <a:rPr lang="en-US" i="1" dirty="0">
                <a:solidFill>
                  <a:schemeClr val="accent1"/>
                </a:solidFill>
                <a:latin typeface="+mj-lt"/>
              </a:rPr>
              <a:t>Improvement: Begin displaying upcoming platform information for stations with center platforms.</a:t>
            </a:r>
          </a:p>
        </p:txBody>
      </p:sp>
      <p:sp>
        <p:nvSpPr>
          <p:cNvPr id="5" name="Date Placeholder 4">
            <a:extLst>
              <a:ext uri="{FF2B5EF4-FFF2-40B4-BE49-F238E27FC236}">
                <a16:creationId xmlns:a16="http://schemas.microsoft.com/office/drawing/2014/main" id="{08E24F14-7D39-42A5-A190-CA3C4BCCC3A5}"/>
              </a:ext>
            </a:extLst>
          </p:cNvPr>
          <p:cNvSpPr>
            <a:spLocks noGrp="1"/>
          </p:cNvSpPr>
          <p:nvPr>
            <p:ph type="dt" sz="half" idx="17"/>
          </p:nvPr>
        </p:nvSpPr>
        <p:spPr/>
        <p:txBody>
          <a:bodyPr/>
          <a:lstStyle/>
          <a:p>
            <a:pPr algn="l"/>
            <a:fld id="{14921996-F6D4-45CB-B0FD-39BEF47E127B}" type="datetime4">
              <a:rPr lang="en-US" smtClean="0"/>
              <a:t>October 4, 2022</a:t>
            </a:fld>
            <a:endParaRPr lang="en-US" dirty="0"/>
          </a:p>
        </p:txBody>
      </p:sp>
      <p:sp>
        <p:nvSpPr>
          <p:cNvPr id="6" name="Slide Number Placeholder 5">
            <a:extLst>
              <a:ext uri="{FF2B5EF4-FFF2-40B4-BE49-F238E27FC236}">
                <a16:creationId xmlns:a16="http://schemas.microsoft.com/office/drawing/2014/main" id="{5B86EE8D-E7CC-4B60-8824-04003F38CCB2}"/>
              </a:ext>
            </a:extLst>
          </p:cNvPr>
          <p:cNvSpPr>
            <a:spLocks noGrp="1"/>
          </p:cNvSpPr>
          <p:nvPr>
            <p:ph type="sldNum" sz="quarter" idx="19"/>
          </p:nvPr>
        </p:nvSpPr>
        <p:spPr/>
        <p:txBody>
          <a:bodyPr/>
          <a:lstStyle/>
          <a:p>
            <a:pPr algn="ctr"/>
            <a:fld id="{B474D2A7-32E0-B840-9DF4-58881E53B73E}" type="slidenum">
              <a:rPr lang="en-US" smtClean="0"/>
              <a:pPr algn="ctr"/>
              <a:t>5</a:t>
            </a:fld>
            <a:endParaRPr lang="en-US" dirty="0"/>
          </a:p>
        </p:txBody>
      </p:sp>
      <p:pic>
        <p:nvPicPr>
          <p:cNvPr id="8" name="Picture 7" descr="A screenshot of a computer&#10;&#10;Description automatically generated with medium confidence">
            <a:extLst>
              <a:ext uri="{FF2B5EF4-FFF2-40B4-BE49-F238E27FC236}">
                <a16:creationId xmlns:a16="http://schemas.microsoft.com/office/drawing/2014/main" id="{7F401EC3-FE04-4985-8634-272E14D257D4}"/>
              </a:ext>
            </a:extLst>
          </p:cNvPr>
          <p:cNvPicPr>
            <a:picLocks noChangeAspect="1"/>
          </p:cNvPicPr>
          <p:nvPr/>
        </p:nvPicPr>
        <p:blipFill>
          <a:blip r:embed="rId2"/>
          <a:stretch>
            <a:fillRect/>
          </a:stretch>
        </p:blipFill>
        <p:spPr>
          <a:xfrm>
            <a:off x="4611935" y="1657772"/>
            <a:ext cx="7415354" cy="3751572"/>
          </a:xfrm>
          <a:prstGeom prst="rect">
            <a:avLst/>
          </a:prstGeom>
        </p:spPr>
      </p:pic>
      <p:sp>
        <p:nvSpPr>
          <p:cNvPr id="9" name="TextBox 8">
            <a:extLst>
              <a:ext uri="{FF2B5EF4-FFF2-40B4-BE49-F238E27FC236}">
                <a16:creationId xmlns:a16="http://schemas.microsoft.com/office/drawing/2014/main" id="{BFEEE724-FEE1-4727-8EBE-E69059530C59}"/>
              </a:ext>
            </a:extLst>
          </p:cNvPr>
          <p:cNvSpPr txBox="1"/>
          <p:nvPr/>
        </p:nvSpPr>
        <p:spPr>
          <a:xfrm>
            <a:off x="6096000" y="5526901"/>
            <a:ext cx="4214290" cy="646331"/>
          </a:xfrm>
          <a:prstGeom prst="rect">
            <a:avLst/>
          </a:prstGeom>
          <a:noFill/>
        </p:spPr>
        <p:txBody>
          <a:bodyPr wrap="square" rtlCol="0">
            <a:spAutoFit/>
          </a:bodyPr>
          <a:lstStyle/>
          <a:p>
            <a:pPr algn="ctr"/>
            <a:r>
              <a:rPr lang="en-US" dirty="0">
                <a:solidFill>
                  <a:srgbClr val="FF7500"/>
                </a:solidFill>
                <a:latin typeface="+mj-lt"/>
              </a:rPr>
              <a:t>Mockup of new AVIS rail info including platform</a:t>
            </a:r>
          </a:p>
        </p:txBody>
      </p:sp>
    </p:spTree>
    <p:extLst>
      <p:ext uri="{BB962C8B-B14F-4D97-AF65-F5344CB8AC3E}">
        <p14:creationId xmlns:p14="http://schemas.microsoft.com/office/powerpoint/2010/main" val="205253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7C8F-1466-4D5B-A5EF-0370530599A3}"/>
              </a:ext>
            </a:extLst>
          </p:cNvPr>
          <p:cNvSpPr>
            <a:spLocks noGrp="1"/>
          </p:cNvSpPr>
          <p:nvPr>
            <p:ph type="title"/>
          </p:nvPr>
        </p:nvSpPr>
        <p:spPr>
          <a:xfrm>
            <a:off x="1309816" y="914399"/>
            <a:ext cx="10185199" cy="612500"/>
          </a:xfrm>
        </p:spPr>
        <p:txBody>
          <a:bodyPr>
            <a:normAutofit/>
          </a:bodyPr>
          <a:lstStyle/>
          <a:p>
            <a:r>
              <a:rPr lang="en-US" dirty="0"/>
              <a:t>Improving AVIS: Providing Side Platform Boarding Info</a:t>
            </a:r>
          </a:p>
        </p:txBody>
      </p:sp>
      <p:sp>
        <p:nvSpPr>
          <p:cNvPr id="3" name="Content Placeholder 2">
            <a:extLst>
              <a:ext uri="{FF2B5EF4-FFF2-40B4-BE49-F238E27FC236}">
                <a16:creationId xmlns:a16="http://schemas.microsoft.com/office/drawing/2014/main" id="{200FDE96-3B13-4A51-A278-A10E671B5470}"/>
              </a:ext>
            </a:extLst>
          </p:cNvPr>
          <p:cNvSpPr>
            <a:spLocks noGrp="1"/>
          </p:cNvSpPr>
          <p:nvPr>
            <p:ph sz="quarter" idx="15"/>
          </p:nvPr>
        </p:nvSpPr>
        <p:spPr>
          <a:xfrm>
            <a:off x="1309811" y="1657772"/>
            <a:ext cx="3528519" cy="4315992"/>
          </a:xfrm>
        </p:spPr>
        <p:txBody>
          <a:bodyPr/>
          <a:lstStyle/>
          <a:p>
            <a:r>
              <a:rPr lang="en-US" dirty="0"/>
              <a:t>Currently, AVIS does not provide information about which side of the platform will be used for the upcoming train. For stations with side boarding platforms, this is especially difficult as customers may need to travel between floors to switch platforms.</a:t>
            </a:r>
          </a:p>
          <a:p>
            <a:r>
              <a:rPr lang="en-US" i="1" dirty="0">
                <a:solidFill>
                  <a:schemeClr val="accent1"/>
                </a:solidFill>
                <a:latin typeface="+mj-lt"/>
              </a:rPr>
              <a:t>Improvement: Begin to display upcoming platform information for stations with side platforms. Q: what is the best way to display this?</a:t>
            </a:r>
          </a:p>
          <a:p>
            <a:endParaRPr lang="en-US" dirty="0"/>
          </a:p>
        </p:txBody>
      </p:sp>
      <p:sp>
        <p:nvSpPr>
          <p:cNvPr id="5" name="Date Placeholder 4">
            <a:extLst>
              <a:ext uri="{FF2B5EF4-FFF2-40B4-BE49-F238E27FC236}">
                <a16:creationId xmlns:a16="http://schemas.microsoft.com/office/drawing/2014/main" id="{F0598103-0473-4C3D-B95C-738F123E5B94}"/>
              </a:ext>
            </a:extLst>
          </p:cNvPr>
          <p:cNvSpPr>
            <a:spLocks noGrp="1"/>
          </p:cNvSpPr>
          <p:nvPr>
            <p:ph type="dt" sz="half" idx="17"/>
          </p:nvPr>
        </p:nvSpPr>
        <p:spPr/>
        <p:txBody>
          <a:bodyPr/>
          <a:lstStyle/>
          <a:p>
            <a:pPr algn="l"/>
            <a:fld id="{78EB820C-43A8-451F-A56F-C961F8748F3C}" type="datetime4">
              <a:rPr lang="en-US" smtClean="0"/>
              <a:t>October 4, 2022</a:t>
            </a:fld>
            <a:endParaRPr lang="en-US" dirty="0"/>
          </a:p>
        </p:txBody>
      </p:sp>
      <p:sp>
        <p:nvSpPr>
          <p:cNvPr id="6" name="Slide Number Placeholder 5">
            <a:extLst>
              <a:ext uri="{FF2B5EF4-FFF2-40B4-BE49-F238E27FC236}">
                <a16:creationId xmlns:a16="http://schemas.microsoft.com/office/drawing/2014/main" id="{9DCD1516-97A4-4D5D-BA94-752AF75CE5D1}"/>
              </a:ext>
            </a:extLst>
          </p:cNvPr>
          <p:cNvSpPr>
            <a:spLocks noGrp="1"/>
          </p:cNvSpPr>
          <p:nvPr>
            <p:ph type="sldNum" sz="quarter" idx="19"/>
          </p:nvPr>
        </p:nvSpPr>
        <p:spPr/>
        <p:txBody>
          <a:bodyPr/>
          <a:lstStyle/>
          <a:p>
            <a:pPr algn="ctr"/>
            <a:fld id="{B474D2A7-32E0-B840-9DF4-58881E53B73E}" type="slidenum">
              <a:rPr lang="en-US" smtClean="0"/>
              <a:pPr algn="ctr"/>
              <a:t>6</a:t>
            </a:fld>
            <a:endParaRPr lang="en-US" dirty="0"/>
          </a:p>
        </p:txBody>
      </p:sp>
      <p:pic>
        <p:nvPicPr>
          <p:cNvPr id="8" name="Picture 7" descr="Graphical user interface&#10;&#10;Description automatically generated">
            <a:extLst>
              <a:ext uri="{FF2B5EF4-FFF2-40B4-BE49-F238E27FC236}">
                <a16:creationId xmlns:a16="http://schemas.microsoft.com/office/drawing/2014/main" id="{B0295353-FD98-4630-97FE-7EAFDA3BDB83}"/>
              </a:ext>
            </a:extLst>
          </p:cNvPr>
          <p:cNvPicPr>
            <a:picLocks noChangeAspect="1"/>
          </p:cNvPicPr>
          <p:nvPr/>
        </p:nvPicPr>
        <p:blipFill>
          <a:blip r:embed="rId2"/>
          <a:stretch>
            <a:fillRect/>
          </a:stretch>
        </p:blipFill>
        <p:spPr>
          <a:xfrm>
            <a:off x="4945752" y="1755492"/>
            <a:ext cx="6755908" cy="3347015"/>
          </a:xfrm>
          <a:prstGeom prst="rect">
            <a:avLst/>
          </a:prstGeom>
        </p:spPr>
      </p:pic>
      <p:sp>
        <p:nvSpPr>
          <p:cNvPr id="9" name="TextBox 8">
            <a:extLst>
              <a:ext uri="{FF2B5EF4-FFF2-40B4-BE49-F238E27FC236}">
                <a16:creationId xmlns:a16="http://schemas.microsoft.com/office/drawing/2014/main" id="{D8ADBFB6-940E-483F-85F3-253FAAB2058F}"/>
              </a:ext>
            </a:extLst>
          </p:cNvPr>
          <p:cNvSpPr txBox="1"/>
          <p:nvPr/>
        </p:nvSpPr>
        <p:spPr>
          <a:xfrm>
            <a:off x="6096000" y="5327154"/>
            <a:ext cx="4214290" cy="646331"/>
          </a:xfrm>
          <a:prstGeom prst="rect">
            <a:avLst/>
          </a:prstGeom>
          <a:noFill/>
        </p:spPr>
        <p:txBody>
          <a:bodyPr wrap="square" rtlCol="0">
            <a:spAutoFit/>
          </a:bodyPr>
          <a:lstStyle/>
          <a:p>
            <a:pPr algn="ctr"/>
            <a:r>
              <a:rPr lang="en-US" dirty="0">
                <a:solidFill>
                  <a:srgbClr val="FF7500"/>
                </a:solidFill>
                <a:latin typeface="+mj-lt"/>
              </a:rPr>
              <a:t>Mockup of new AVIS rail info including platform</a:t>
            </a:r>
          </a:p>
        </p:txBody>
      </p:sp>
    </p:spTree>
    <p:extLst>
      <p:ext uri="{BB962C8B-B14F-4D97-AF65-F5344CB8AC3E}">
        <p14:creationId xmlns:p14="http://schemas.microsoft.com/office/powerpoint/2010/main" val="183810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C2FA4-32D4-4761-A166-157FE4C764A5}"/>
              </a:ext>
            </a:extLst>
          </p:cNvPr>
          <p:cNvSpPr>
            <a:spLocks noGrp="1"/>
          </p:cNvSpPr>
          <p:nvPr>
            <p:ph type="title"/>
          </p:nvPr>
        </p:nvSpPr>
        <p:spPr>
          <a:xfrm>
            <a:off x="1309815" y="914399"/>
            <a:ext cx="10444027" cy="612500"/>
          </a:xfrm>
        </p:spPr>
        <p:txBody>
          <a:bodyPr>
            <a:normAutofit/>
          </a:bodyPr>
          <a:lstStyle/>
          <a:p>
            <a:r>
              <a:rPr lang="en-US" dirty="0"/>
              <a:t>Improving AVIS: Improved Info on Upcoming Bus Departures</a:t>
            </a:r>
          </a:p>
        </p:txBody>
      </p:sp>
      <p:sp>
        <p:nvSpPr>
          <p:cNvPr id="3" name="Content Placeholder 2">
            <a:extLst>
              <a:ext uri="{FF2B5EF4-FFF2-40B4-BE49-F238E27FC236}">
                <a16:creationId xmlns:a16="http://schemas.microsoft.com/office/drawing/2014/main" id="{73AB2A8D-E36D-4597-B50C-19E679CD8C81}"/>
              </a:ext>
            </a:extLst>
          </p:cNvPr>
          <p:cNvSpPr>
            <a:spLocks noGrp="1"/>
          </p:cNvSpPr>
          <p:nvPr>
            <p:ph sz="quarter" idx="15"/>
          </p:nvPr>
        </p:nvSpPr>
        <p:spPr>
          <a:xfrm>
            <a:off x="1309810" y="1657772"/>
            <a:ext cx="3483750" cy="4315992"/>
          </a:xfrm>
        </p:spPr>
        <p:txBody>
          <a:bodyPr/>
          <a:lstStyle/>
          <a:p>
            <a:r>
              <a:rPr lang="en-US" dirty="0"/>
              <a:t>Currently, AVIS information about upcoming bus departures is limited, and difficult for customers to understand.</a:t>
            </a:r>
          </a:p>
          <a:p>
            <a:r>
              <a:rPr lang="en-US" i="1" dirty="0">
                <a:solidFill>
                  <a:schemeClr val="accent1"/>
                </a:solidFill>
                <a:latin typeface="+mj-lt"/>
              </a:rPr>
              <a:t>Improvement: Begin displaying agency logos, bus numbers, route names, and destinations for bus departures.</a:t>
            </a:r>
          </a:p>
        </p:txBody>
      </p:sp>
      <p:sp>
        <p:nvSpPr>
          <p:cNvPr id="4" name="Text Placeholder 3">
            <a:extLst>
              <a:ext uri="{FF2B5EF4-FFF2-40B4-BE49-F238E27FC236}">
                <a16:creationId xmlns:a16="http://schemas.microsoft.com/office/drawing/2014/main" id="{4EAD13C0-237D-4C6C-B6FA-C934BE0508BD}"/>
              </a:ext>
            </a:extLst>
          </p:cNvPr>
          <p:cNvSpPr>
            <a:spLocks noGrp="1"/>
          </p:cNvSpPr>
          <p:nvPr>
            <p:ph type="body" sz="quarter" idx="16"/>
          </p:nvPr>
        </p:nvSpPr>
        <p:spPr/>
        <p:txBody>
          <a:bodyPr/>
          <a:lstStyle/>
          <a:p>
            <a:endParaRPr lang="en-US"/>
          </a:p>
        </p:txBody>
      </p:sp>
      <p:sp>
        <p:nvSpPr>
          <p:cNvPr id="5" name="Date Placeholder 4">
            <a:extLst>
              <a:ext uri="{FF2B5EF4-FFF2-40B4-BE49-F238E27FC236}">
                <a16:creationId xmlns:a16="http://schemas.microsoft.com/office/drawing/2014/main" id="{DD550572-D98D-4977-8645-DE42D51EA1A2}"/>
              </a:ext>
            </a:extLst>
          </p:cNvPr>
          <p:cNvSpPr>
            <a:spLocks noGrp="1"/>
          </p:cNvSpPr>
          <p:nvPr>
            <p:ph type="dt" sz="half" idx="17"/>
          </p:nvPr>
        </p:nvSpPr>
        <p:spPr/>
        <p:txBody>
          <a:bodyPr/>
          <a:lstStyle/>
          <a:p>
            <a:pPr algn="l"/>
            <a:fld id="{E0567E30-03B8-471B-B087-BA799C674047}" type="datetime4">
              <a:rPr lang="en-US" smtClean="0"/>
              <a:t>October 4, 2022</a:t>
            </a:fld>
            <a:endParaRPr lang="en-US" dirty="0"/>
          </a:p>
        </p:txBody>
      </p:sp>
      <p:sp>
        <p:nvSpPr>
          <p:cNvPr id="6" name="Slide Number Placeholder 5">
            <a:extLst>
              <a:ext uri="{FF2B5EF4-FFF2-40B4-BE49-F238E27FC236}">
                <a16:creationId xmlns:a16="http://schemas.microsoft.com/office/drawing/2014/main" id="{E2A9066A-9743-4BF4-BAE1-B2A66662B0DA}"/>
              </a:ext>
            </a:extLst>
          </p:cNvPr>
          <p:cNvSpPr>
            <a:spLocks noGrp="1"/>
          </p:cNvSpPr>
          <p:nvPr>
            <p:ph type="sldNum" sz="quarter" idx="19"/>
          </p:nvPr>
        </p:nvSpPr>
        <p:spPr/>
        <p:txBody>
          <a:bodyPr/>
          <a:lstStyle/>
          <a:p>
            <a:pPr algn="ctr"/>
            <a:fld id="{B474D2A7-32E0-B840-9DF4-58881E53B73E}" type="slidenum">
              <a:rPr lang="en-US" smtClean="0"/>
              <a:pPr algn="ctr"/>
              <a:t>7</a:t>
            </a:fld>
            <a:endParaRPr lang="en-US" dirty="0"/>
          </a:p>
        </p:txBody>
      </p:sp>
      <p:pic>
        <p:nvPicPr>
          <p:cNvPr id="7" name="Picture 6">
            <a:extLst>
              <a:ext uri="{FF2B5EF4-FFF2-40B4-BE49-F238E27FC236}">
                <a16:creationId xmlns:a16="http://schemas.microsoft.com/office/drawing/2014/main" id="{586D7D48-7293-47DE-93AE-35681584A86D}"/>
              </a:ext>
            </a:extLst>
          </p:cNvPr>
          <p:cNvPicPr/>
          <p:nvPr/>
        </p:nvPicPr>
        <p:blipFill>
          <a:blip r:embed="rId2"/>
          <a:stretch>
            <a:fillRect/>
          </a:stretch>
        </p:blipFill>
        <p:spPr>
          <a:xfrm>
            <a:off x="4958847" y="1714307"/>
            <a:ext cx="6794996" cy="3772094"/>
          </a:xfrm>
          <a:prstGeom prst="rect">
            <a:avLst/>
          </a:prstGeom>
        </p:spPr>
      </p:pic>
      <p:sp>
        <p:nvSpPr>
          <p:cNvPr id="8" name="TextBox 7">
            <a:extLst>
              <a:ext uri="{FF2B5EF4-FFF2-40B4-BE49-F238E27FC236}">
                <a16:creationId xmlns:a16="http://schemas.microsoft.com/office/drawing/2014/main" id="{B85FCDC1-7C0E-4433-B10A-E111CF6D8C25}"/>
              </a:ext>
            </a:extLst>
          </p:cNvPr>
          <p:cNvSpPr txBox="1"/>
          <p:nvPr/>
        </p:nvSpPr>
        <p:spPr>
          <a:xfrm>
            <a:off x="6096000" y="5526901"/>
            <a:ext cx="4214290" cy="646331"/>
          </a:xfrm>
          <a:prstGeom prst="rect">
            <a:avLst/>
          </a:prstGeom>
          <a:noFill/>
        </p:spPr>
        <p:txBody>
          <a:bodyPr wrap="square" rtlCol="0">
            <a:spAutoFit/>
          </a:bodyPr>
          <a:lstStyle/>
          <a:p>
            <a:pPr algn="ctr"/>
            <a:r>
              <a:rPr lang="en-US" dirty="0">
                <a:solidFill>
                  <a:srgbClr val="FF7500"/>
                </a:solidFill>
                <a:latin typeface="+mj-lt"/>
              </a:rPr>
              <a:t>Mockup of new AVIS bus departure page info</a:t>
            </a:r>
          </a:p>
        </p:txBody>
      </p:sp>
    </p:spTree>
    <p:extLst>
      <p:ext uri="{BB962C8B-B14F-4D97-AF65-F5344CB8AC3E}">
        <p14:creationId xmlns:p14="http://schemas.microsoft.com/office/powerpoint/2010/main" val="52847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970E65-1E89-49CD-9EC7-4BB08995B30C}"/>
              </a:ext>
            </a:extLst>
          </p:cNvPr>
          <p:cNvSpPr>
            <a:spLocks noGrp="1"/>
          </p:cNvSpPr>
          <p:nvPr>
            <p:ph type="title"/>
          </p:nvPr>
        </p:nvSpPr>
        <p:spPr/>
        <p:txBody>
          <a:bodyPr/>
          <a:lstStyle/>
          <a:p>
            <a:r>
              <a:rPr lang="en-US" dirty="0"/>
              <a:t>Questions?</a:t>
            </a:r>
          </a:p>
        </p:txBody>
      </p:sp>
      <p:pic>
        <p:nvPicPr>
          <p:cNvPr id="11" name="Content Placeholder 10" descr="Graphical user interface&#10;&#10;Description automatically generated">
            <a:extLst>
              <a:ext uri="{FF2B5EF4-FFF2-40B4-BE49-F238E27FC236}">
                <a16:creationId xmlns:a16="http://schemas.microsoft.com/office/drawing/2014/main" id="{F42C7F41-506D-4703-9BF1-1489588A6E2C}"/>
              </a:ext>
            </a:extLst>
          </p:cNvPr>
          <p:cNvPicPr>
            <a:picLocks noGrp="1" noChangeAspect="1"/>
          </p:cNvPicPr>
          <p:nvPr>
            <p:ph sz="half" idx="2"/>
          </p:nvPr>
        </p:nvPicPr>
        <p:blipFill>
          <a:blip r:embed="rId2"/>
          <a:stretch>
            <a:fillRect/>
          </a:stretch>
        </p:blipFill>
        <p:spPr>
          <a:xfrm>
            <a:off x="5965825" y="2020209"/>
            <a:ext cx="4373563" cy="3638319"/>
          </a:xfrm>
        </p:spPr>
      </p:pic>
      <p:sp>
        <p:nvSpPr>
          <p:cNvPr id="9" name="Text Placeholder 8">
            <a:extLst>
              <a:ext uri="{FF2B5EF4-FFF2-40B4-BE49-F238E27FC236}">
                <a16:creationId xmlns:a16="http://schemas.microsoft.com/office/drawing/2014/main" id="{73EE2C50-EE72-4E67-A00B-5861BD8390AF}"/>
              </a:ext>
            </a:extLst>
          </p:cNvPr>
          <p:cNvSpPr>
            <a:spLocks noGrp="1"/>
          </p:cNvSpPr>
          <p:nvPr>
            <p:ph type="body" sz="quarter" idx="13"/>
          </p:nvPr>
        </p:nvSpPr>
        <p:spPr>
          <a:xfrm>
            <a:off x="1309816" y="2697178"/>
            <a:ext cx="4374560" cy="1463644"/>
          </a:xfrm>
        </p:spPr>
        <p:txBody>
          <a:bodyPr/>
          <a:lstStyle/>
          <a:p>
            <a:r>
              <a:rPr lang="en-US" sz="2800" dirty="0">
                <a:latin typeface="+mn-lt"/>
              </a:rPr>
              <a:t>Anthony Thomas </a:t>
            </a:r>
            <a:br>
              <a:rPr lang="en-US" sz="1800" dirty="0">
                <a:latin typeface="+mn-lt"/>
              </a:rPr>
            </a:br>
            <a:r>
              <a:rPr lang="en-US" sz="1600" dirty="0">
                <a:latin typeface="+mn-lt"/>
              </a:rPr>
              <a:t>Program Manager Customer Experience Innovation</a:t>
            </a:r>
            <a:br>
              <a:rPr lang="en-US" sz="1600" dirty="0">
                <a:latin typeface="+mn-lt"/>
              </a:rPr>
            </a:br>
            <a:r>
              <a:rPr lang="en-US" sz="1600" i="1" dirty="0">
                <a:solidFill>
                  <a:srgbClr val="0070C0"/>
                </a:solidFill>
                <a:latin typeface="+mn-lt"/>
              </a:rPr>
              <a:t>Department of Customer Experience</a:t>
            </a:r>
            <a:endParaRPr lang="en-US" dirty="0"/>
          </a:p>
        </p:txBody>
      </p:sp>
      <p:sp>
        <p:nvSpPr>
          <p:cNvPr id="5" name="Date Placeholder 4">
            <a:extLst>
              <a:ext uri="{FF2B5EF4-FFF2-40B4-BE49-F238E27FC236}">
                <a16:creationId xmlns:a16="http://schemas.microsoft.com/office/drawing/2014/main" id="{D1B80645-4AAA-44A2-88A9-821247FD830B}"/>
              </a:ext>
            </a:extLst>
          </p:cNvPr>
          <p:cNvSpPr>
            <a:spLocks noGrp="1"/>
          </p:cNvSpPr>
          <p:nvPr>
            <p:ph type="dt" sz="half" idx="14"/>
          </p:nvPr>
        </p:nvSpPr>
        <p:spPr/>
        <p:txBody>
          <a:bodyPr/>
          <a:lstStyle/>
          <a:p>
            <a:pPr algn="l"/>
            <a:fld id="{6CC26285-35EC-46CA-9CFA-DD87FEF6B1F3}" type="datetime4">
              <a:rPr lang="en-US" smtClean="0"/>
              <a:t>October 4, 2022</a:t>
            </a:fld>
            <a:endParaRPr lang="en-US" dirty="0"/>
          </a:p>
        </p:txBody>
      </p:sp>
      <p:sp>
        <p:nvSpPr>
          <p:cNvPr id="6" name="Slide Number Placeholder 5">
            <a:extLst>
              <a:ext uri="{FF2B5EF4-FFF2-40B4-BE49-F238E27FC236}">
                <a16:creationId xmlns:a16="http://schemas.microsoft.com/office/drawing/2014/main" id="{7DD3A1DE-F60B-4BCA-A404-5E10BF56E9BC}"/>
              </a:ext>
            </a:extLst>
          </p:cNvPr>
          <p:cNvSpPr>
            <a:spLocks noGrp="1"/>
          </p:cNvSpPr>
          <p:nvPr>
            <p:ph type="sldNum" sz="quarter" idx="16"/>
          </p:nvPr>
        </p:nvSpPr>
        <p:spPr/>
        <p:txBody>
          <a:bodyPr/>
          <a:lstStyle/>
          <a:p>
            <a:pPr algn="ctr"/>
            <a:fld id="{B474D2A7-32E0-B840-9DF4-58881E53B73E}" type="slidenum">
              <a:rPr lang="en-US" smtClean="0"/>
              <a:pPr algn="ctr"/>
              <a:t>8</a:t>
            </a:fld>
            <a:endParaRPr lang="en-US" dirty="0"/>
          </a:p>
        </p:txBody>
      </p:sp>
    </p:spTree>
    <p:extLst>
      <p:ext uri="{BB962C8B-B14F-4D97-AF65-F5344CB8AC3E}">
        <p14:creationId xmlns:p14="http://schemas.microsoft.com/office/powerpoint/2010/main" val="2097735329"/>
      </p:ext>
    </p:extLst>
  </p:cSld>
  <p:clrMapOvr>
    <a:masterClrMapping/>
  </p:clrMapOvr>
</p:sld>
</file>

<file path=ppt/theme/theme1.xml><?xml version="1.0" encoding="utf-8"?>
<a:theme xmlns:a="http://schemas.openxmlformats.org/drawingml/2006/main" name="Blue content pages">
  <a:themeElements>
    <a:clrScheme name="MARTA Colors">
      <a:dk1>
        <a:srgbClr val="000000"/>
      </a:dk1>
      <a:lt1>
        <a:srgbClr val="FFFFFF"/>
      </a:lt1>
      <a:dk2>
        <a:srgbClr val="453F45"/>
      </a:dk2>
      <a:lt2>
        <a:srgbClr val="CCCCCC"/>
      </a:lt2>
      <a:accent1>
        <a:srgbClr val="008CCC"/>
      </a:accent1>
      <a:accent2>
        <a:srgbClr val="FF7500"/>
      </a:accent2>
      <a:accent3>
        <a:srgbClr val="FFB300"/>
      </a:accent3>
      <a:accent4>
        <a:srgbClr val="12B22E"/>
      </a:accent4>
      <a:accent5>
        <a:srgbClr val="0D407D"/>
      </a:accent5>
      <a:accent6>
        <a:srgbClr val="B23A12"/>
      </a:accent6>
      <a:hlink>
        <a:srgbClr val="008CCC"/>
      </a:hlink>
      <a:folHlink>
        <a:srgbClr val="0C407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TA Transition Options 2022-05-26" id="{76E76A90-55A6-3445-9741-A58C971DDFE3}" vid="{DAE96B6C-60DA-0344-BD2C-E5CACC4BF8A4}"/>
    </a:ext>
  </a:extLst>
</a:theme>
</file>

<file path=ppt/theme/theme2.xml><?xml version="1.0" encoding="utf-8"?>
<a:theme xmlns:a="http://schemas.openxmlformats.org/drawingml/2006/main" name="Orange content pages">
  <a:themeElements>
    <a:clrScheme name="MARTA Colors">
      <a:dk1>
        <a:srgbClr val="000000"/>
      </a:dk1>
      <a:lt1>
        <a:srgbClr val="FFFFFF"/>
      </a:lt1>
      <a:dk2>
        <a:srgbClr val="453F45"/>
      </a:dk2>
      <a:lt2>
        <a:srgbClr val="CCCCCC"/>
      </a:lt2>
      <a:accent1>
        <a:srgbClr val="008CCC"/>
      </a:accent1>
      <a:accent2>
        <a:srgbClr val="FF7500"/>
      </a:accent2>
      <a:accent3>
        <a:srgbClr val="FFB300"/>
      </a:accent3>
      <a:accent4>
        <a:srgbClr val="12B22E"/>
      </a:accent4>
      <a:accent5>
        <a:srgbClr val="0D407D"/>
      </a:accent5>
      <a:accent6>
        <a:srgbClr val="B23A12"/>
      </a:accent6>
      <a:hlink>
        <a:srgbClr val="008CCC"/>
      </a:hlink>
      <a:folHlink>
        <a:srgbClr val="0C407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TA Transition Options 2022-05-26" id="{76E76A90-55A6-3445-9741-A58C971DDFE3}" vid="{2C45FB9B-B48F-2845-B98B-32751FEEDE70}"/>
    </a:ext>
  </a:extLst>
</a:theme>
</file>

<file path=ppt/theme/theme3.xml><?xml version="1.0" encoding="utf-8"?>
<a:theme xmlns:a="http://schemas.openxmlformats.org/drawingml/2006/main" name="Yellow content pages">
  <a:themeElements>
    <a:clrScheme name="MARTA Colors">
      <a:dk1>
        <a:srgbClr val="000000"/>
      </a:dk1>
      <a:lt1>
        <a:srgbClr val="FFFFFF"/>
      </a:lt1>
      <a:dk2>
        <a:srgbClr val="453F45"/>
      </a:dk2>
      <a:lt2>
        <a:srgbClr val="CCCCCC"/>
      </a:lt2>
      <a:accent1>
        <a:srgbClr val="008CCC"/>
      </a:accent1>
      <a:accent2>
        <a:srgbClr val="FF7500"/>
      </a:accent2>
      <a:accent3>
        <a:srgbClr val="FFB300"/>
      </a:accent3>
      <a:accent4>
        <a:srgbClr val="12B22E"/>
      </a:accent4>
      <a:accent5>
        <a:srgbClr val="0D407D"/>
      </a:accent5>
      <a:accent6>
        <a:srgbClr val="B23A12"/>
      </a:accent6>
      <a:hlink>
        <a:srgbClr val="008CCC"/>
      </a:hlink>
      <a:folHlink>
        <a:srgbClr val="0C407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TA Transition Options 2022-05-26" id="{76E76A90-55A6-3445-9741-A58C971DDFE3}" vid="{13C0179C-5630-EA4F-81A3-983F0FBE44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3DED2FFDAE954C8846E09068BDC35F" ma:contentTypeVersion="14" ma:contentTypeDescription="Create a new document." ma:contentTypeScope="" ma:versionID="0e8b7b1a4bf98ca1f554c5c3c76b03d5">
  <xsd:schema xmlns:xsd="http://www.w3.org/2001/XMLSchema" xmlns:xs="http://www.w3.org/2001/XMLSchema" xmlns:p="http://schemas.microsoft.com/office/2006/metadata/properties" xmlns:ns2="68b6814c-c3ab-46ab-a6f6-c181df192e92" xmlns:ns3="6ec9128b-bec8-40ad-a584-561a004f298d" targetNamespace="http://schemas.microsoft.com/office/2006/metadata/properties" ma:root="true" ma:fieldsID="9440ba60574def5a92d652f28ee395ce" ns2:_="" ns3:_="">
    <xsd:import namespace="68b6814c-c3ab-46ab-a6f6-c181df192e92"/>
    <xsd:import namespace="6ec9128b-bec8-40ad-a584-561a004f29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6814c-c3ab-46ab-a6f6-c181df192e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0e2f1a0-39b3-488d-923d-3a439268a3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c9128b-bec8-40ad-a584-561a004f298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455370-bc76-4e48-9a37-0c34805faf42}" ma:internalName="TaxCatchAll" ma:showField="CatchAllData" ma:web="6ec9128b-bec8-40ad-a584-561a004f29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b6814c-c3ab-46ab-a6f6-c181df192e92">
      <Terms xmlns="http://schemas.microsoft.com/office/infopath/2007/PartnerControls"/>
    </lcf76f155ced4ddcb4097134ff3c332f>
    <TaxCatchAll xmlns="6ec9128b-bec8-40ad-a584-561a004f298d" xsi:nil="true"/>
  </documentManagement>
</p:properties>
</file>

<file path=customXml/itemProps1.xml><?xml version="1.0" encoding="utf-8"?>
<ds:datastoreItem xmlns:ds="http://schemas.openxmlformats.org/officeDocument/2006/customXml" ds:itemID="{19168BC6-EDE0-4B36-B758-4F59BEA7C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6814c-c3ab-46ab-a6f6-c181df192e92"/>
    <ds:schemaRef ds:uri="6ec9128b-bec8-40ad-a584-561a004f2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9394C-7C69-4D57-A459-4CBDBA825C33}">
  <ds:schemaRefs>
    <ds:schemaRef ds:uri="http://schemas.microsoft.com/sharepoint/v3/contenttype/forms"/>
  </ds:schemaRefs>
</ds:datastoreItem>
</file>

<file path=customXml/itemProps3.xml><?xml version="1.0" encoding="utf-8"?>
<ds:datastoreItem xmlns:ds="http://schemas.openxmlformats.org/officeDocument/2006/customXml" ds:itemID="{3E9EA40B-60C7-4178-8FA6-9E5B6EC37316}">
  <ds:schemaRefs>
    <ds:schemaRef ds:uri="http://purl.org/dc/elements/1.1/"/>
    <ds:schemaRef ds:uri="http://schemas.microsoft.com/office/2006/documentManagement/types"/>
    <ds:schemaRef ds:uri="http://purl.org/dc/terms/"/>
    <ds:schemaRef ds:uri="6ec9128b-bec8-40ad-a584-561a004f298d"/>
    <ds:schemaRef ds:uri="http://purl.org/dc/dcmitype/"/>
    <ds:schemaRef ds:uri="http://schemas.microsoft.com/office/infopath/2007/PartnerControls"/>
    <ds:schemaRef ds:uri="68b6814c-c3ab-46ab-a6f6-c181df192e92"/>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Blue content pages</Template>
  <TotalTime>6763</TotalTime>
  <Words>423</Words>
  <Application>Microsoft Office PowerPoint</Application>
  <PresentationFormat>Widescreen</PresentationFormat>
  <Paragraphs>47</Paragraphs>
  <Slides>8</Slides>
  <Notes>0</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Arial Black</vt:lpstr>
      <vt:lpstr>Calibri</vt:lpstr>
      <vt:lpstr>Blue content pages</vt:lpstr>
      <vt:lpstr>Orange content pages</vt:lpstr>
      <vt:lpstr>Yellow content pages</vt:lpstr>
      <vt:lpstr>Digital Signage Enhancements Project     MARTA Riders’ Advisory Council October 5, 2022</vt:lpstr>
      <vt:lpstr>What is AVIS?</vt:lpstr>
      <vt:lpstr>MARTA Heroes | Alphonso: Better Real-time Information</vt:lpstr>
      <vt:lpstr>Improving AVIS: Including Scheduled Train Departures</vt:lpstr>
      <vt:lpstr>Improving AVIS: Providing Center Platform Boarding Info</vt:lpstr>
      <vt:lpstr>Improving AVIS: Providing Side Platform Boarding Info</vt:lpstr>
      <vt:lpstr>Improving AVIS: Improved Info on Upcoming Bus Departures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AFC 2.0 Transition DRAFT FOR INTERNAL DISCUSSION</dc:title>
  <dc:creator>Marcy Stehney</dc:creator>
  <cp:lastModifiedBy>Harris, Lyle</cp:lastModifiedBy>
  <cp:revision>94</cp:revision>
  <dcterms:created xsi:type="dcterms:W3CDTF">2022-06-07T00:26:55Z</dcterms:created>
  <dcterms:modified xsi:type="dcterms:W3CDTF">2022-10-04T19:17:03Z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0x010100AF3DED2FFDAE954C8846E09068BDC35F</vt:lpwstr>
  </property>
  <property fmtid="{D5CDD505-2E9C-101B-9397-08002B2CF9AE}" pid="3" name="MediaServiceImageTags">
    <vt:lpwstr/>
  </property>
</Properties>
</file>